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80" r:id="rId4"/>
    <p:sldId id="259" r:id="rId5"/>
    <p:sldId id="263" r:id="rId6"/>
    <p:sldId id="260" r:id="rId7"/>
    <p:sldId id="264" r:id="rId8"/>
    <p:sldId id="261" r:id="rId9"/>
    <p:sldId id="266" r:id="rId10"/>
    <p:sldId id="271" r:id="rId11"/>
    <p:sldId id="281" r:id="rId12"/>
    <p:sldId id="270" r:id="rId13"/>
    <p:sldId id="272" r:id="rId14"/>
    <p:sldId id="283" r:id="rId15"/>
    <p:sldId id="284" r:id="rId16"/>
    <p:sldId id="285" r:id="rId17"/>
    <p:sldId id="267" r:id="rId18"/>
    <p:sldId id="286" r:id="rId19"/>
    <p:sldId id="268" r:id="rId20"/>
    <p:sldId id="287" r:id="rId21"/>
    <p:sldId id="269" r:id="rId22"/>
    <p:sldId id="275" r:id="rId23"/>
    <p:sldId id="288" r:id="rId24"/>
    <p:sldId id="273" r:id="rId25"/>
    <p:sldId id="289" r:id="rId26"/>
    <p:sldId id="277" r:id="rId27"/>
    <p:sldId id="290" r:id="rId28"/>
    <p:sldId id="276" r:id="rId29"/>
    <p:sldId id="291" r:id="rId30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Standaardsectie" id="{FE27FB04-516A-4FAC-9588-DE5A5E1C97FA}">
          <p14:sldIdLst>
            <p14:sldId id="256"/>
            <p14:sldId id="279"/>
            <p14:sldId id="280"/>
            <p14:sldId id="259"/>
            <p14:sldId id="263"/>
            <p14:sldId id="260"/>
            <p14:sldId id="264"/>
            <p14:sldId id="261"/>
            <p14:sldId id="266"/>
            <p14:sldId id="271"/>
            <p14:sldId id="281"/>
            <p14:sldId id="270"/>
            <p14:sldId id="272"/>
            <p14:sldId id="283"/>
            <p14:sldId id="284"/>
            <p14:sldId id="285"/>
            <p14:sldId id="267"/>
          </p14:sldIdLst>
        </p14:section>
        <p14:section name="Naamloze sectie" id="{E6A61D3B-BB0D-4084-A0A2-3824C5B95ABA}">
          <p14:sldIdLst>
            <p14:sldId id="286"/>
            <p14:sldId id="268"/>
            <p14:sldId id="287"/>
            <p14:sldId id="269"/>
            <p14:sldId id="275"/>
            <p14:sldId id="288"/>
            <p14:sldId id="273"/>
            <p14:sldId id="289"/>
            <p14:sldId id="277"/>
            <p14:sldId id="290"/>
            <p14:sldId id="276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051512-B47E-4391-B37B-901F301921E6}" v="333" dt="2021-09-26T21:32:05.7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7" autoAdjust="0"/>
    <p:restoredTop sz="94660"/>
  </p:normalViewPr>
  <p:slideViewPr>
    <p:cSldViewPr>
      <p:cViewPr varScale="1">
        <p:scale>
          <a:sx n="62" d="100"/>
          <a:sy n="62" d="100"/>
        </p:scale>
        <p:origin x="1404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intha Westerink" userId="8afea143-2072-4321-832c-d695a2a40b89" providerId="ADAL" clId="{3E051512-B47E-4391-B37B-901F301921E6}"/>
    <pc:docChg chg="undo redo custSel addSld delSld modSld sldOrd addSection modSection">
      <pc:chgData name="Jacintha Westerink" userId="8afea143-2072-4321-832c-d695a2a40b89" providerId="ADAL" clId="{3E051512-B47E-4391-B37B-901F301921E6}" dt="2021-09-26T21:32:05.733" v="2822" actId="20577"/>
      <pc:docMkLst>
        <pc:docMk/>
      </pc:docMkLst>
      <pc:sldChg chg="addSp delSp modSp mod modAnim">
        <pc:chgData name="Jacintha Westerink" userId="8afea143-2072-4321-832c-d695a2a40b89" providerId="ADAL" clId="{3E051512-B47E-4391-B37B-901F301921E6}" dt="2021-09-26T20:30:06.288" v="1427" actId="20577"/>
        <pc:sldMkLst>
          <pc:docMk/>
          <pc:sldMk cId="0" sldId="256"/>
        </pc:sldMkLst>
        <pc:spChg chg="mod">
          <ac:chgData name="Jacintha Westerink" userId="8afea143-2072-4321-832c-d695a2a40b89" providerId="ADAL" clId="{3E051512-B47E-4391-B37B-901F301921E6}" dt="2021-09-24T15:12:57.716" v="27" actId="1076"/>
          <ac:spMkLst>
            <pc:docMk/>
            <pc:sldMk cId="0" sldId="256"/>
            <ac:spMk id="4" creationId="{00000000-0000-0000-0000-000000000000}"/>
          </ac:spMkLst>
        </pc:spChg>
        <pc:spChg chg="mod">
          <ac:chgData name="Jacintha Westerink" userId="8afea143-2072-4321-832c-d695a2a40b89" providerId="ADAL" clId="{3E051512-B47E-4391-B37B-901F301921E6}" dt="2021-09-26T20:30:06.288" v="1427" actId="20577"/>
          <ac:spMkLst>
            <pc:docMk/>
            <pc:sldMk cId="0" sldId="256"/>
            <ac:spMk id="5" creationId="{00000000-0000-0000-0000-000000000000}"/>
          </ac:spMkLst>
        </pc:spChg>
        <pc:spChg chg="add del">
          <ac:chgData name="Jacintha Westerink" userId="8afea143-2072-4321-832c-d695a2a40b89" providerId="ADAL" clId="{3E051512-B47E-4391-B37B-901F301921E6}" dt="2021-09-24T15:11:16.324" v="11" actId="478"/>
          <ac:spMkLst>
            <pc:docMk/>
            <pc:sldMk cId="0" sldId="256"/>
            <ac:spMk id="9" creationId="{439FA87A-6A3A-4184-9B2E-6AF3437703DE}"/>
          </ac:spMkLst>
        </pc:spChg>
        <pc:picChg chg="add mod">
          <ac:chgData name="Jacintha Westerink" userId="8afea143-2072-4321-832c-d695a2a40b89" providerId="ADAL" clId="{3E051512-B47E-4391-B37B-901F301921E6}" dt="2021-09-24T15:16:00.415" v="40" actId="1076"/>
          <ac:picMkLst>
            <pc:docMk/>
            <pc:sldMk cId="0" sldId="256"/>
            <ac:picMk id="6" creationId="{E7309F71-E274-43BB-B4C2-389264EC5B25}"/>
          </ac:picMkLst>
        </pc:picChg>
        <pc:picChg chg="add del mod">
          <ac:chgData name="Jacintha Westerink" userId="8afea143-2072-4321-832c-d695a2a40b89" providerId="ADAL" clId="{3E051512-B47E-4391-B37B-901F301921E6}" dt="2021-09-24T15:15:47.234" v="35" actId="478"/>
          <ac:picMkLst>
            <pc:docMk/>
            <pc:sldMk cId="0" sldId="256"/>
            <ac:picMk id="10" creationId="{7DD090D2-9249-4264-9DB2-61B57285CDDA}"/>
          </ac:picMkLst>
        </pc:picChg>
        <pc:picChg chg="add mod">
          <ac:chgData name="Jacintha Westerink" userId="8afea143-2072-4321-832c-d695a2a40b89" providerId="ADAL" clId="{3E051512-B47E-4391-B37B-901F301921E6}" dt="2021-09-24T15:16:03.584" v="41" actId="14100"/>
          <ac:picMkLst>
            <pc:docMk/>
            <pc:sldMk cId="0" sldId="256"/>
            <ac:picMk id="11" creationId="{E94B69C1-0368-4122-B2B5-2C82EDBCE7D6}"/>
          </ac:picMkLst>
        </pc:picChg>
        <pc:picChg chg="del mod">
          <ac:chgData name="Jacintha Westerink" userId="8afea143-2072-4321-832c-d695a2a40b89" providerId="ADAL" clId="{3E051512-B47E-4391-B37B-901F301921E6}" dt="2021-09-24T15:11:30.764" v="14" actId="478"/>
          <ac:picMkLst>
            <pc:docMk/>
            <pc:sldMk cId="0" sldId="256"/>
            <ac:picMk id="13313" creationId="{00000000-0000-0000-0000-000000000000}"/>
          </ac:picMkLst>
        </pc:picChg>
        <pc:picChg chg="del">
          <ac:chgData name="Jacintha Westerink" userId="8afea143-2072-4321-832c-d695a2a40b89" providerId="ADAL" clId="{3E051512-B47E-4391-B37B-901F301921E6}" dt="2021-09-24T15:11:32.324" v="16" actId="478"/>
          <ac:picMkLst>
            <pc:docMk/>
            <pc:sldMk cId="0" sldId="256"/>
            <ac:picMk id="13314" creationId="{00000000-0000-0000-0000-000000000000}"/>
          </ac:picMkLst>
        </pc:picChg>
        <pc:picChg chg="del">
          <ac:chgData name="Jacintha Westerink" userId="8afea143-2072-4321-832c-d695a2a40b89" providerId="ADAL" clId="{3E051512-B47E-4391-B37B-901F301921E6}" dt="2021-09-24T15:11:33.046" v="17" actId="478"/>
          <ac:picMkLst>
            <pc:docMk/>
            <pc:sldMk cId="0" sldId="256"/>
            <ac:picMk id="13317" creationId="{00000000-0000-0000-0000-000000000000}"/>
          </ac:picMkLst>
        </pc:picChg>
        <pc:picChg chg="del">
          <ac:chgData name="Jacintha Westerink" userId="8afea143-2072-4321-832c-d695a2a40b89" providerId="ADAL" clId="{3E051512-B47E-4391-B37B-901F301921E6}" dt="2021-09-24T15:11:31.575" v="15" actId="478"/>
          <ac:picMkLst>
            <pc:docMk/>
            <pc:sldMk cId="0" sldId="256"/>
            <ac:picMk id="13318" creationId="{00000000-0000-0000-0000-000000000000}"/>
          </ac:picMkLst>
        </pc:picChg>
      </pc:sldChg>
      <pc:sldChg chg="del">
        <pc:chgData name="Jacintha Westerink" userId="8afea143-2072-4321-832c-d695a2a40b89" providerId="ADAL" clId="{3E051512-B47E-4391-B37B-901F301921E6}" dt="2021-09-25T00:27:47.043" v="168" actId="47"/>
        <pc:sldMkLst>
          <pc:docMk/>
          <pc:sldMk cId="0" sldId="257"/>
        </pc:sldMkLst>
      </pc:sldChg>
      <pc:sldChg chg="del">
        <pc:chgData name="Jacintha Westerink" userId="8afea143-2072-4321-832c-d695a2a40b89" providerId="ADAL" clId="{3E051512-B47E-4391-B37B-901F301921E6}" dt="2021-09-24T15:22:58.434" v="110" actId="47"/>
        <pc:sldMkLst>
          <pc:docMk/>
          <pc:sldMk cId="0" sldId="258"/>
        </pc:sldMkLst>
      </pc:sldChg>
      <pc:sldChg chg="modSp mod modAnim">
        <pc:chgData name="Jacintha Westerink" userId="8afea143-2072-4321-832c-d695a2a40b89" providerId="ADAL" clId="{3E051512-B47E-4391-B37B-901F301921E6}" dt="2021-09-25T00:36:07.959" v="440" actId="14100"/>
        <pc:sldMkLst>
          <pc:docMk/>
          <pc:sldMk cId="0" sldId="259"/>
        </pc:sldMkLst>
        <pc:spChg chg="mod">
          <ac:chgData name="Jacintha Westerink" userId="8afea143-2072-4321-832c-d695a2a40b89" providerId="ADAL" clId="{3E051512-B47E-4391-B37B-901F301921E6}" dt="2021-09-25T00:36:07.959" v="440" actId="14100"/>
          <ac:spMkLst>
            <pc:docMk/>
            <pc:sldMk cId="0" sldId="259"/>
            <ac:spMk id="16385" creationId="{00000000-0000-0000-0000-000000000000}"/>
          </ac:spMkLst>
        </pc:spChg>
        <pc:spChg chg="mod">
          <ac:chgData name="Jacintha Westerink" userId="8afea143-2072-4321-832c-d695a2a40b89" providerId="ADAL" clId="{3E051512-B47E-4391-B37B-901F301921E6}" dt="2021-09-25T00:32:24.413" v="344" actId="6549"/>
          <ac:spMkLst>
            <pc:docMk/>
            <pc:sldMk cId="0" sldId="259"/>
            <ac:spMk id="16386" creationId="{00000000-0000-0000-0000-000000000000}"/>
          </ac:spMkLst>
        </pc:spChg>
      </pc:sldChg>
      <pc:sldChg chg="modSp mod modAnim">
        <pc:chgData name="Jacintha Westerink" userId="8afea143-2072-4321-832c-d695a2a40b89" providerId="ADAL" clId="{3E051512-B47E-4391-B37B-901F301921E6}" dt="2021-09-25T00:38:56.524" v="566"/>
        <pc:sldMkLst>
          <pc:docMk/>
          <pc:sldMk cId="0" sldId="260"/>
        </pc:sldMkLst>
        <pc:spChg chg="mod">
          <ac:chgData name="Jacintha Westerink" userId="8afea143-2072-4321-832c-d695a2a40b89" providerId="ADAL" clId="{3E051512-B47E-4391-B37B-901F301921E6}" dt="2021-09-25T00:38:46.993" v="565" actId="207"/>
          <ac:spMkLst>
            <pc:docMk/>
            <pc:sldMk cId="0" sldId="260"/>
            <ac:spMk id="3" creationId="{00000000-0000-0000-0000-000000000000}"/>
          </ac:spMkLst>
        </pc:spChg>
        <pc:spChg chg="mod">
          <ac:chgData name="Jacintha Westerink" userId="8afea143-2072-4321-832c-d695a2a40b89" providerId="ADAL" clId="{3E051512-B47E-4391-B37B-901F301921E6}" dt="2021-09-25T00:38:38.031" v="561" actId="20577"/>
          <ac:spMkLst>
            <pc:docMk/>
            <pc:sldMk cId="0" sldId="260"/>
            <ac:spMk id="18433" creationId="{00000000-0000-0000-0000-000000000000}"/>
          </ac:spMkLst>
        </pc:spChg>
      </pc:sldChg>
      <pc:sldChg chg="delSp modSp mod modAnim">
        <pc:chgData name="Jacintha Westerink" userId="8afea143-2072-4321-832c-d695a2a40b89" providerId="ADAL" clId="{3E051512-B47E-4391-B37B-901F301921E6}" dt="2021-09-25T00:43:59.719" v="675"/>
        <pc:sldMkLst>
          <pc:docMk/>
          <pc:sldMk cId="0" sldId="261"/>
        </pc:sldMkLst>
        <pc:spChg chg="mod">
          <ac:chgData name="Jacintha Westerink" userId="8afea143-2072-4321-832c-d695a2a40b89" providerId="ADAL" clId="{3E051512-B47E-4391-B37B-901F301921E6}" dt="2021-09-25T00:43:52.480" v="674" actId="14100"/>
          <ac:spMkLst>
            <pc:docMk/>
            <pc:sldMk cId="0" sldId="261"/>
            <ac:spMk id="3" creationId="{00000000-0000-0000-0000-000000000000}"/>
          </ac:spMkLst>
        </pc:spChg>
        <pc:spChg chg="mod">
          <ac:chgData name="Jacintha Westerink" userId="8afea143-2072-4321-832c-d695a2a40b89" providerId="ADAL" clId="{3E051512-B47E-4391-B37B-901F301921E6}" dt="2021-09-25T00:42:12.339" v="608" actId="20577"/>
          <ac:spMkLst>
            <pc:docMk/>
            <pc:sldMk cId="0" sldId="261"/>
            <ac:spMk id="20481" creationId="{00000000-0000-0000-0000-000000000000}"/>
          </ac:spMkLst>
        </pc:spChg>
        <pc:picChg chg="del">
          <ac:chgData name="Jacintha Westerink" userId="8afea143-2072-4321-832c-d695a2a40b89" providerId="ADAL" clId="{3E051512-B47E-4391-B37B-901F301921E6}" dt="2021-09-25T00:41:26.684" v="592" actId="478"/>
          <ac:picMkLst>
            <pc:docMk/>
            <pc:sldMk cId="0" sldId="261"/>
            <ac:picMk id="20483" creationId="{00000000-0000-0000-0000-000000000000}"/>
          </ac:picMkLst>
        </pc:picChg>
        <pc:picChg chg="del">
          <ac:chgData name="Jacintha Westerink" userId="8afea143-2072-4321-832c-d695a2a40b89" providerId="ADAL" clId="{3E051512-B47E-4391-B37B-901F301921E6}" dt="2021-09-25T00:41:27.632" v="593" actId="478"/>
          <ac:picMkLst>
            <pc:docMk/>
            <pc:sldMk cId="0" sldId="261"/>
            <ac:picMk id="20484" creationId="{00000000-0000-0000-0000-000000000000}"/>
          </ac:picMkLst>
        </pc:picChg>
      </pc:sldChg>
      <pc:sldChg chg="delSp modSp mod">
        <pc:chgData name="Jacintha Westerink" userId="8afea143-2072-4321-832c-d695a2a40b89" providerId="ADAL" clId="{3E051512-B47E-4391-B37B-901F301921E6}" dt="2021-09-25T00:34:16.906" v="408" actId="20577"/>
        <pc:sldMkLst>
          <pc:docMk/>
          <pc:sldMk cId="0" sldId="263"/>
        </pc:sldMkLst>
        <pc:spChg chg="mod">
          <ac:chgData name="Jacintha Westerink" userId="8afea143-2072-4321-832c-d695a2a40b89" providerId="ADAL" clId="{3E051512-B47E-4391-B37B-901F301921E6}" dt="2021-09-25T00:34:13.268" v="407" actId="20577"/>
          <ac:spMkLst>
            <pc:docMk/>
            <pc:sldMk cId="0" sldId="263"/>
            <ac:spMk id="17417" creationId="{00000000-0000-0000-0000-000000000000}"/>
          </ac:spMkLst>
        </pc:spChg>
        <pc:spChg chg="mod">
          <ac:chgData name="Jacintha Westerink" userId="8afea143-2072-4321-832c-d695a2a40b89" providerId="ADAL" clId="{3E051512-B47E-4391-B37B-901F301921E6}" dt="2021-09-25T00:34:16.906" v="408" actId="20577"/>
          <ac:spMkLst>
            <pc:docMk/>
            <pc:sldMk cId="0" sldId="263"/>
            <ac:spMk id="17418" creationId="{00000000-0000-0000-0000-000000000000}"/>
          </ac:spMkLst>
        </pc:spChg>
        <pc:picChg chg="del">
          <ac:chgData name="Jacintha Westerink" userId="8afea143-2072-4321-832c-d695a2a40b89" providerId="ADAL" clId="{3E051512-B47E-4391-B37B-901F301921E6}" dt="2021-09-25T00:33:26.451" v="347" actId="478"/>
          <ac:picMkLst>
            <pc:docMk/>
            <pc:sldMk cId="0" sldId="263"/>
            <ac:picMk id="17414" creationId="{00000000-0000-0000-0000-000000000000}"/>
          </ac:picMkLst>
        </pc:picChg>
      </pc:sldChg>
      <pc:sldChg chg="delSp modSp del mod ord chgLayout">
        <pc:chgData name="Jacintha Westerink" userId="8afea143-2072-4321-832c-d695a2a40b89" providerId="ADAL" clId="{3E051512-B47E-4391-B37B-901F301921E6}" dt="2021-09-26T20:34:43.156" v="1483" actId="2696"/>
        <pc:sldMkLst>
          <pc:docMk/>
          <pc:sldMk cId="0" sldId="265"/>
        </pc:sldMkLst>
        <pc:spChg chg="mod ord">
          <ac:chgData name="Jacintha Westerink" userId="8afea143-2072-4321-832c-d695a2a40b89" providerId="ADAL" clId="{3E051512-B47E-4391-B37B-901F301921E6}" dt="2021-09-26T20:33:10.818" v="1441" actId="27636"/>
          <ac:spMkLst>
            <pc:docMk/>
            <pc:sldMk cId="0" sldId="265"/>
            <ac:spMk id="3" creationId="{00000000-0000-0000-0000-000000000000}"/>
          </ac:spMkLst>
        </pc:spChg>
        <pc:spChg chg="mod ord">
          <ac:chgData name="Jacintha Westerink" userId="8afea143-2072-4321-832c-d695a2a40b89" providerId="ADAL" clId="{3E051512-B47E-4391-B37B-901F301921E6}" dt="2021-09-26T20:33:10.787" v="1440" actId="700"/>
          <ac:spMkLst>
            <pc:docMk/>
            <pc:sldMk cId="0" sldId="265"/>
            <ac:spMk id="24579" creationId="{00000000-0000-0000-0000-000000000000}"/>
          </ac:spMkLst>
        </pc:spChg>
        <pc:picChg chg="del">
          <ac:chgData name="Jacintha Westerink" userId="8afea143-2072-4321-832c-d695a2a40b89" providerId="ADAL" clId="{3E051512-B47E-4391-B37B-901F301921E6}" dt="2021-09-25T01:02:25.122" v="1047" actId="21"/>
          <ac:picMkLst>
            <pc:docMk/>
            <pc:sldMk cId="0" sldId="265"/>
            <ac:picMk id="24581" creationId="{00000000-0000-0000-0000-000000000000}"/>
          </ac:picMkLst>
        </pc:picChg>
        <pc:picChg chg="del">
          <ac:chgData name="Jacintha Westerink" userId="8afea143-2072-4321-832c-d695a2a40b89" providerId="ADAL" clId="{3E051512-B47E-4391-B37B-901F301921E6}" dt="2021-09-25T01:01:33.019" v="1038" actId="21"/>
          <ac:picMkLst>
            <pc:docMk/>
            <pc:sldMk cId="0" sldId="265"/>
            <ac:picMk id="24583" creationId="{00000000-0000-0000-0000-000000000000}"/>
          </ac:picMkLst>
        </pc:picChg>
      </pc:sldChg>
      <pc:sldChg chg="addSp modSp mod">
        <pc:chgData name="Jacintha Westerink" userId="8afea143-2072-4321-832c-d695a2a40b89" providerId="ADAL" clId="{3E051512-B47E-4391-B37B-901F301921E6}" dt="2021-09-25T00:41:09.546" v="591" actId="20577"/>
        <pc:sldMkLst>
          <pc:docMk/>
          <pc:sldMk cId="0" sldId="266"/>
        </pc:sldMkLst>
        <pc:spChg chg="mod">
          <ac:chgData name="Jacintha Westerink" userId="8afea143-2072-4321-832c-d695a2a40b89" providerId="ADAL" clId="{3E051512-B47E-4391-B37B-901F301921E6}" dt="2021-09-25T00:41:09.546" v="591" actId="20577"/>
          <ac:spMkLst>
            <pc:docMk/>
            <pc:sldMk cId="0" sldId="266"/>
            <ac:spMk id="4" creationId="{00000000-0000-0000-0000-000000000000}"/>
          </ac:spMkLst>
        </pc:spChg>
        <pc:picChg chg="add mod">
          <ac:chgData name="Jacintha Westerink" userId="8afea143-2072-4321-832c-d695a2a40b89" providerId="ADAL" clId="{3E051512-B47E-4391-B37B-901F301921E6}" dt="2021-09-25T00:40:53.612" v="574" actId="1076"/>
          <ac:picMkLst>
            <pc:docMk/>
            <pc:sldMk cId="0" sldId="266"/>
            <ac:picMk id="8" creationId="{18EA266F-CA1C-4AD8-8F08-09B9068D962D}"/>
          </ac:picMkLst>
        </pc:picChg>
        <pc:picChg chg="mod">
          <ac:chgData name="Jacintha Westerink" userId="8afea143-2072-4321-832c-d695a2a40b89" providerId="ADAL" clId="{3E051512-B47E-4391-B37B-901F301921E6}" dt="2021-09-25T00:40:48.832" v="573" actId="1076"/>
          <ac:picMkLst>
            <pc:docMk/>
            <pc:sldMk cId="0" sldId="266"/>
            <ac:picMk id="21509" creationId="{00000000-0000-0000-0000-000000000000}"/>
          </ac:picMkLst>
        </pc:picChg>
      </pc:sldChg>
      <pc:sldChg chg="modAnim">
        <pc:chgData name="Jacintha Westerink" userId="8afea143-2072-4321-832c-d695a2a40b89" providerId="ADAL" clId="{3E051512-B47E-4391-B37B-901F301921E6}" dt="2021-09-26T20:31:51.953" v="1437"/>
        <pc:sldMkLst>
          <pc:docMk/>
          <pc:sldMk cId="0" sldId="267"/>
        </pc:sldMkLst>
      </pc:sldChg>
      <pc:sldChg chg="modSp mod chgLayout">
        <pc:chgData name="Jacintha Westerink" userId="8afea143-2072-4321-832c-d695a2a40b89" providerId="ADAL" clId="{3E051512-B47E-4391-B37B-901F301921E6}" dt="2021-09-26T20:33:10.833" v="1442" actId="27636"/>
        <pc:sldMkLst>
          <pc:docMk/>
          <pc:sldMk cId="0" sldId="268"/>
        </pc:sldMkLst>
        <pc:spChg chg="mod ord">
          <ac:chgData name="Jacintha Westerink" userId="8afea143-2072-4321-832c-d695a2a40b89" providerId="ADAL" clId="{3E051512-B47E-4391-B37B-901F301921E6}" dt="2021-09-26T20:33:10.833" v="1442" actId="27636"/>
          <ac:spMkLst>
            <pc:docMk/>
            <pc:sldMk cId="0" sldId="268"/>
            <ac:spMk id="3" creationId="{00000000-0000-0000-0000-000000000000}"/>
          </ac:spMkLst>
        </pc:spChg>
        <pc:spChg chg="mod ord">
          <ac:chgData name="Jacintha Westerink" userId="8afea143-2072-4321-832c-d695a2a40b89" providerId="ADAL" clId="{3E051512-B47E-4391-B37B-901F301921E6}" dt="2021-09-26T20:33:10.787" v="1440" actId="700"/>
          <ac:spMkLst>
            <pc:docMk/>
            <pc:sldMk cId="0" sldId="268"/>
            <ac:spMk id="27650" creationId="{00000000-0000-0000-0000-000000000000}"/>
          </ac:spMkLst>
        </pc:spChg>
      </pc:sldChg>
      <pc:sldChg chg="addSp delSp modSp mod modClrScheme modAnim chgLayout">
        <pc:chgData name="Jacintha Westerink" userId="8afea143-2072-4321-832c-d695a2a40b89" providerId="ADAL" clId="{3E051512-B47E-4391-B37B-901F301921E6}" dt="2021-09-26T20:50:40.413" v="1789"/>
        <pc:sldMkLst>
          <pc:docMk/>
          <pc:sldMk cId="0" sldId="269"/>
        </pc:sldMkLst>
        <pc:spChg chg="add del mod ord">
          <ac:chgData name="Jacintha Westerink" userId="8afea143-2072-4321-832c-d695a2a40b89" providerId="ADAL" clId="{3E051512-B47E-4391-B37B-901F301921E6}" dt="2021-09-26T20:38:37.151" v="1583" actId="478"/>
          <ac:spMkLst>
            <pc:docMk/>
            <pc:sldMk cId="0" sldId="269"/>
            <ac:spMk id="2" creationId="{192584A9-77E5-4620-B13C-6C20B30A9A56}"/>
          </ac:spMkLst>
        </pc:spChg>
        <pc:spChg chg="add del mod">
          <ac:chgData name="Jacintha Westerink" userId="8afea143-2072-4321-832c-d695a2a40b89" providerId="ADAL" clId="{3E051512-B47E-4391-B37B-901F301921E6}" dt="2021-09-26T20:42:12.183" v="1654" actId="478"/>
          <ac:spMkLst>
            <pc:docMk/>
            <pc:sldMk cId="0" sldId="269"/>
            <ac:spMk id="4" creationId="{F28ABD3A-F344-46B9-8703-3EB260AE82A2}"/>
          </ac:spMkLst>
        </pc:spChg>
        <pc:spChg chg="add mod">
          <ac:chgData name="Jacintha Westerink" userId="8afea143-2072-4321-832c-d695a2a40b89" providerId="ADAL" clId="{3E051512-B47E-4391-B37B-901F301921E6}" dt="2021-09-26T20:48:43.934" v="1768" actId="1076"/>
          <ac:spMkLst>
            <pc:docMk/>
            <pc:sldMk cId="0" sldId="269"/>
            <ac:spMk id="5" creationId="{08AE9F9D-A421-4BAB-B583-9F2B1EE965E9}"/>
          </ac:spMkLst>
        </pc:spChg>
        <pc:spChg chg="add mod">
          <ac:chgData name="Jacintha Westerink" userId="8afea143-2072-4321-832c-d695a2a40b89" providerId="ADAL" clId="{3E051512-B47E-4391-B37B-901F301921E6}" dt="2021-09-26T20:47:15.820" v="1745" actId="20577"/>
          <ac:spMkLst>
            <pc:docMk/>
            <pc:sldMk cId="0" sldId="269"/>
            <ac:spMk id="17" creationId="{3FD600A3-27AA-436C-A1A8-0FA6149F7BC0}"/>
          </ac:spMkLst>
        </pc:spChg>
        <pc:spChg chg="add del mod">
          <ac:chgData name="Jacintha Westerink" userId="8afea143-2072-4321-832c-d695a2a40b89" providerId="ADAL" clId="{3E051512-B47E-4391-B37B-901F301921E6}" dt="2021-09-26T20:44:50.875" v="1685" actId="478"/>
          <ac:spMkLst>
            <pc:docMk/>
            <pc:sldMk cId="0" sldId="269"/>
            <ac:spMk id="18" creationId="{79D09EB5-E7C7-4525-8BAE-7187D50F865B}"/>
          </ac:spMkLst>
        </pc:spChg>
        <pc:spChg chg="add mod">
          <ac:chgData name="Jacintha Westerink" userId="8afea143-2072-4321-832c-d695a2a40b89" providerId="ADAL" clId="{3E051512-B47E-4391-B37B-901F301921E6}" dt="2021-09-26T20:47:01.436" v="1735" actId="20577"/>
          <ac:spMkLst>
            <pc:docMk/>
            <pc:sldMk cId="0" sldId="269"/>
            <ac:spMk id="19" creationId="{3F02FC93-1737-4C17-A515-C9087B0EA5A2}"/>
          </ac:spMkLst>
        </pc:spChg>
        <pc:spChg chg="add mod">
          <ac:chgData name="Jacintha Westerink" userId="8afea143-2072-4321-832c-d695a2a40b89" providerId="ADAL" clId="{3E051512-B47E-4391-B37B-901F301921E6}" dt="2021-09-26T20:49:17.753" v="1780" actId="20577"/>
          <ac:spMkLst>
            <pc:docMk/>
            <pc:sldMk cId="0" sldId="269"/>
            <ac:spMk id="20" creationId="{F8337069-AA8A-41B5-9B31-7A8E14161014}"/>
          </ac:spMkLst>
        </pc:spChg>
        <pc:spChg chg="add mod">
          <ac:chgData name="Jacintha Westerink" userId="8afea143-2072-4321-832c-d695a2a40b89" providerId="ADAL" clId="{3E051512-B47E-4391-B37B-901F301921E6}" dt="2021-09-26T20:45:30.897" v="1697" actId="255"/>
          <ac:spMkLst>
            <pc:docMk/>
            <pc:sldMk cId="0" sldId="269"/>
            <ac:spMk id="21" creationId="{120F46CB-9F02-44A1-AC30-522F35D0E9A3}"/>
          </ac:spMkLst>
        </pc:spChg>
        <pc:spChg chg="add mod">
          <ac:chgData name="Jacintha Westerink" userId="8afea143-2072-4321-832c-d695a2a40b89" providerId="ADAL" clId="{3E051512-B47E-4391-B37B-901F301921E6}" dt="2021-09-26T20:46:32.405" v="1720" actId="1076"/>
          <ac:spMkLst>
            <pc:docMk/>
            <pc:sldMk cId="0" sldId="269"/>
            <ac:spMk id="22" creationId="{81967EE5-8EDB-475B-A1E9-48EEC6FFC1B6}"/>
          </ac:spMkLst>
        </pc:spChg>
        <pc:spChg chg="add del mod">
          <ac:chgData name="Jacintha Westerink" userId="8afea143-2072-4321-832c-d695a2a40b89" providerId="ADAL" clId="{3E051512-B47E-4391-B37B-901F301921E6}" dt="2021-09-26T20:46:10.674" v="1717" actId="14100"/>
          <ac:spMkLst>
            <pc:docMk/>
            <pc:sldMk cId="0" sldId="269"/>
            <ac:spMk id="23" creationId="{15D48677-218B-42F3-97F5-DC278378EDD8}"/>
          </ac:spMkLst>
        </pc:spChg>
        <pc:spChg chg="add mod ord">
          <ac:chgData name="Jacintha Westerink" userId="8afea143-2072-4321-832c-d695a2a40b89" providerId="ADAL" clId="{3E051512-B47E-4391-B37B-901F301921E6}" dt="2021-09-26T20:48:50.053" v="1769" actId="1076"/>
          <ac:spMkLst>
            <pc:docMk/>
            <pc:sldMk cId="0" sldId="269"/>
            <ac:spMk id="24" creationId="{44F8EA2E-246B-48C9-BC41-C975F221A01C}"/>
          </ac:spMkLst>
        </pc:spChg>
        <pc:spChg chg="del mod ord">
          <ac:chgData name="Jacintha Westerink" userId="8afea143-2072-4321-832c-d695a2a40b89" providerId="ADAL" clId="{3E051512-B47E-4391-B37B-901F301921E6}" dt="2021-09-26T20:41:59.508" v="1652" actId="21"/>
          <ac:spMkLst>
            <pc:docMk/>
            <pc:sldMk cId="0" sldId="269"/>
            <ac:spMk id="28677" creationId="{00000000-0000-0000-0000-000000000000}"/>
          </ac:spMkLst>
        </pc:spChg>
        <pc:picChg chg="mod">
          <ac:chgData name="Jacintha Westerink" userId="8afea143-2072-4321-832c-d695a2a40b89" providerId="ADAL" clId="{3E051512-B47E-4391-B37B-901F301921E6}" dt="2021-09-26T20:46:25.592" v="1719" actId="1076"/>
          <ac:picMkLst>
            <pc:docMk/>
            <pc:sldMk cId="0" sldId="269"/>
            <ac:picMk id="28673" creationId="{00000000-0000-0000-0000-000000000000}"/>
          </ac:picMkLst>
        </pc:picChg>
        <pc:picChg chg="mod">
          <ac:chgData name="Jacintha Westerink" userId="8afea143-2072-4321-832c-d695a2a40b89" providerId="ADAL" clId="{3E051512-B47E-4391-B37B-901F301921E6}" dt="2021-09-26T20:44:31.051" v="1682" actId="1076"/>
          <ac:picMkLst>
            <pc:docMk/>
            <pc:sldMk cId="0" sldId="269"/>
            <ac:picMk id="28674" creationId="{00000000-0000-0000-0000-000000000000}"/>
          </ac:picMkLst>
        </pc:picChg>
        <pc:picChg chg="mod">
          <ac:chgData name="Jacintha Westerink" userId="8afea143-2072-4321-832c-d695a2a40b89" providerId="ADAL" clId="{3E051512-B47E-4391-B37B-901F301921E6}" dt="2021-09-26T20:48:57.533" v="1771" actId="1076"/>
          <ac:picMkLst>
            <pc:docMk/>
            <pc:sldMk cId="0" sldId="269"/>
            <ac:picMk id="28676" creationId="{00000000-0000-0000-0000-000000000000}"/>
          </ac:picMkLst>
        </pc:picChg>
        <pc:picChg chg="mod">
          <ac:chgData name="Jacintha Westerink" userId="8afea143-2072-4321-832c-d695a2a40b89" providerId="ADAL" clId="{3E051512-B47E-4391-B37B-901F301921E6}" dt="2021-09-26T20:47:43.198" v="1755" actId="1076"/>
          <ac:picMkLst>
            <pc:docMk/>
            <pc:sldMk cId="0" sldId="269"/>
            <ac:picMk id="28678" creationId="{00000000-0000-0000-0000-000000000000}"/>
          </ac:picMkLst>
        </pc:picChg>
        <pc:picChg chg="mod">
          <ac:chgData name="Jacintha Westerink" userId="8afea143-2072-4321-832c-d695a2a40b89" providerId="ADAL" clId="{3E051512-B47E-4391-B37B-901F301921E6}" dt="2021-09-26T20:48:56.051" v="1770" actId="1076"/>
          <ac:picMkLst>
            <pc:docMk/>
            <pc:sldMk cId="0" sldId="269"/>
            <ac:picMk id="28680" creationId="{00000000-0000-0000-0000-000000000000}"/>
          </ac:picMkLst>
        </pc:picChg>
        <pc:picChg chg="mod">
          <ac:chgData name="Jacintha Westerink" userId="8afea143-2072-4321-832c-d695a2a40b89" providerId="ADAL" clId="{3E051512-B47E-4391-B37B-901F301921E6}" dt="2021-09-26T20:45:04.500" v="1688" actId="1076"/>
          <ac:picMkLst>
            <pc:docMk/>
            <pc:sldMk cId="0" sldId="269"/>
            <ac:picMk id="28682" creationId="{00000000-0000-0000-0000-000000000000}"/>
          </ac:picMkLst>
        </pc:picChg>
        <pc:picChg chg="mod">
          <ac:chgData name="Jacintha Westerink" userId="8afea143-2072-4321-832c-d695a2a40b89" providerId="ADAL" clId="{3E051512-B47E-4391-B37B-901F301921E6}" dt="2021-09-26T20:45:08.876" v="1689" actId="1076"/>
          <ac:picMkLst>
            <pc:docMk/>
            <pc:sldMk cId="0" sldId="269"/>
            <ac:picMk id="28683" creationId="{00000000-0000-0000-0000-000000000000}"/>
          </ac:picMkLst>
        </pc:picChg>
        <pc:picChg chg="mod">
          <ac:chgData name="Jacintha Westerink" userId="8afea143-2072-4321-832c-d695a2a40b89" providerId="ADAL" clId="{3E051512-B47E-4391-B37B-901F301921E6}" dt="2021-09-26T20:46:38.539" v="1721" actId="1076"/>
          <ac:picMkLst>
            <pc:docMk/>
            <pc:sldMk cId="0" sldId="269"/>
            <ac:picMk id="28684" creationId="{00000000-0000-0000-0000-000000000000}"/>
          </ac:picMkLst>
        </pc:picChg>
      </pc:sldChg>
      <pc:sldChg chg="addSp delSp modSp mod modAnim">
        <pc:chgData name="Jacintha Westerink" userId="8afea143-2072-4321-832c-d695a2a40b89" providerId="ADAL" clId="{3E051512-B47E-4391-B37B-901F301921E6}" dt="2021-09-25T00:46:34.608" v="702" actId="22"/>
        <pc:sldMkLst>
          <pc:docMk/>
          <pc:sldMk cId="0" sldId="271"/>
        </pc:sldMkLst>
        <pc:spChg chg="add del">
          <ac:chgData name="Jacintha Westerink" userId="8afea143-2072-4321-832c-d695a2a40b89" providerId="ADAL" clId="{3E051512-B47E-4391-B37B-901F301921E6}" dt="2021-09-25T00:46:34.608" v="702" actId="22"/>
          <ac:spMkLst>
            <pc:docMk/>
            <pc:sldMk cId="0" sldId="271"/>
            <ac:spMk id="8" creationId="{596930D7-01FD-4797-8546-AE5A0FD4AD3B}"/>
          </ac:spMkLst>
        </pc:spChg>
        <pc:spChg chg="mod">
          <ac:chgData name="Jacintha Westerink" userId="8afea143-2072-4321-832c-d695a2a40b89" providerId="ADAL" clId="{3E051512-B47E-4391-B37B-901F301921E6}" dt="2021-09-25T00:45:34.235" v="698" actId="1076"/>
          <ac:spMkLst>
            <pc:docMk/>
            <pc:sldMk cId="0" sldId="271"/>
            <ac:spMk id="22529" creationId="{00000000-0000-0000-0000-000000000000}"/>
          </ac:spMkLst>
        </pc:spChg>
        <pc:spChg chg="mod">
          <ac:chgData name="Jacintha Westerink" userId="8afea143-2072-4321-832c-d695a2a40b89" providerId="ADAL" clId="{3E051512-B47E-4391-B37B-901F301921E6}" dt="2021-09-25T00:45:40.050" v="699" actId="207"/>
          <ac:spMkLst>
            <pc:docMk/>
            <pc:sldMk cId="0" sldId="271"/>
            <ac:spMk id="22530" creationId="{00000000-0000-0000-0000-000000000000}"/>
          </ac:spMkLst>
        </pc:spChg>
        <pc:picChg chg="del mod">
          <ac:chgData name="Jacintha Westerink" userId="8afea143-2072-4321-832c-d695a2a40b89" providerId="ADAL" clId="{3E051512-B47E-4391-B37B-901F301921E6}" dt="2021-09-25T00:45:23.172" v="695" actId="478"/>
          <ac:picMkLst>
            <pc:docMk/>
            <pc:sldMk cId="0" sldId="271"/>
            <ac:picMk id="22533" creationId="{00000000-0000-0000-0000-000000000000}"/>
          </ac:picMkLst>
        </pc:picChg>
      </pc:sldChg>
      <pc:sldChg chg="addSp delSp modSp mod ord modAnim">
        <pc:chgData name="Jacintha Westerink" userId="8afea143-2072-4321-832c-d695a2a40b89" providerId="ADAL" clId="{3E051512-B47E-4391-B37B-901F301921E6}" dt="2021-09-25T00:55:25.880" v="925"/>
        <pc:sldMkLst>
          <pc:docMk/>
          <pc:sldMk cId="0" sldId="272"/>
        </pc:sldMkLst>
        <pc:spChg chg="add mod">
          <ac:chgData name="Jacintha Westerink" userId="8afea143-2072-4321-832c-d695a2a40b89" providerId="ADAL" clId="{3E051512-B47E-4391-B37B-901F301921E6}" dt="2021-09-25T00:52:41.762" v="895" actId="2085"/>
          <ac:spMkLst>
            <pc:docMk/>
            <pc:sldMk cId="0" sldId="272"/>
            <ac:spMk id="2" creationId="{37BA5A92-83B1-4EB5-A4BC-886ECC7004FE}"/>
          </ac:spMkLst>
        </pc:spChg>
        <pc:spChg chg="add mod">
          <ac:chgData name="Jacintha Westerink" userId="8afea143-2072-4321-832c-d695a2a40b89" providerId="ADAL" clId="{3E051512-B47E-4391-B37B-901F301921E6}" dt="2021-09-25T00:49:25.054" v="801"/>
          <ac:spMkLst>
            <pc:docMk/>
            <pc:sldMk cId="0" sldId="272"/>
            <ac:spMk id="5" creationId="{3A49BBFD-7F6A-4EA7-9666-61CDF099C627}"/>
          </ac:spMkLst>
        </pc:spChg>
        <pc:spChg chg="add mod ord">
          <ac:chgData name="Jacintha Westerink" userId="8afea143-2072-4321-832c-d695a2a40b89" providerId="ADAL" clId="{3E051512-B47E-4391-B37B-901F301921E6}" dt="2021-09-25T00:54:54.538" v="920" actId="1076"/>
          <ac:spMkLst>
            <pc:docMk/>
            <pc:sldMk cId="0" sldId="272"/>
            <ac:spMk id="6" creationId="{C337D582-95B9-4642-B035-916694939CAB}"/>
          </ac:spMkLst>
        </pc:spChg>
        <pc:spChg chg="add mod">
          <ac:chgData name="Jacintha Westerink" userId="8afea143-2072-4321-832c-d695a2a40b89" providerId="ADAL" clId="{3E051512-B47E-4391-B37B-901F301921E6}" dt="2021-09-25T00:52:57.258" v="898" actId="14100"/>
          <ac:spMkLst>
            <pc:docMk/>
            <pc:sldMk cId="0" sldId="272"/>
            <ac:spMk id="8" creationId="{C2E912E4-413C-41AC-99CA-14ED341BD6C7}"/>
          </ac:spMkLst>
        </pc:spChg>
        <pc:spChg chg="add mod">
          <ac:chgData name="Jacintha Westerink" userId="8afea143-2072-4321-832c-d695a2a40b89" providerId="ADAL" clId="{3E051512-B47E-4391-B37B-901F301921E6}" dt="2021-09-25T00:53:18.255" v="904" actId="1076"/>
          <ac:spMkLst>
            <pc:docMk/>
            <pc:sldMk cId="0" sldId="272"/>
            <ac:spMk id="9" creationId="{6EA0C20A-A664-4C57-A572-B276C8E02650}"/>
          </ac:spMkLst>
        </pc:spChg>
        <pc:spChg chg="add mod">
          <ac:chgData name="Jacintha Westerink" userId="8afea143-2072-4321-832c-d695a2a40b89" providerId="ADAL" clId="{3E051512-B47E-4391-B37B-901F301921E6}" dt="2021-09-25T00:53:56.107" v="913" actId="14100"/>
          <ac:spMkLst>
            <pc:docMk/>
            <pc:sldMk cId="0" sldId="272"/>
            <ac:spMk id="10" creationId="{616702E0-7A6E-45D7-9B63-EBF52AFE0BD7}"/>
          </ac:spMkLst>
        </pc:spChg>
        <pc:spChg chg="del">
          <ac:chgData name="Jacintha Westerink" userId="8afea143-2072-4321-832c-d695a2a40b89" providerId="ADAL" clId="{3E051512-B47E-4391-B37B-901F301921E6}" dt="2021-09-25T00:49:49.167" v="804" actId="478"/>
          <ac:spMkLst>
            <pc:docMk/>
            <pc:sldMk cId="0" sldId="272"/>
            <ac:spMk id="25602" creationId="{00000000-0000-0000-0000-000000000000}"/>
          </ac:spMkLst>
        </pc:spChg>
        <pc:picChg chg="mod">
          <ac:chgData name="Jacintha Westerink" userId="8afea143-2072-4321-832c-d695a2a40b89" providerId="ADAL" clId="{3E051512-B47E-4391-B37B-901F301921E6}" dt="2021-09-25T00:54:20.796" v="915" actId="1076"/>
          <ac:picMkLst>
            <pc:docMk/>
            <pc:sldMk cId="0" sldId="272"/>
            <ac:picMk id="25601" creationId="{00000000-0000-0000-0000-000000000000}"/>
          </ac:picMkLst>
        </pc:picChg>
        <pc:picChg chg="del">
          <ac:chgData name="Jacintha Westerink" userId="8afea143-2072-4321-832c-d695a2a40b89" providerId="ADAL" clId="{3E051512-B47E-4391-B37B-901F301921E6}" dt="2021-09-25T00:49:43.424" v="803" actId="478"/>
          <ac:picMkLst>
            <pc:docMk/>
            <pc:sldMk cId="0" sldId="272"/>
            <ac:picMk id="25603" creationId="{00000000-0000-0000-0000-000000000000}"/>
          </ac:picMkLst>
        </pc:picChg>
      </pc:sldChg>
      <pc:sldChg chg="addSp delSp modSp mod ord modAnim chgLayout">
        <pc:chgData name="Jacintha Westerink" userId="8afea143-2072-4321-832c-d695a2a40b89" providerId="ADAL" clId="{3E051512-B47E-4391-B37B-901F301921E6}" dt="2021-09-26T21:11:17.759" v="2372" actId="20577"/>
        <pc:sldMkLst>
          <pc:docMk/>
          <pc:sldMk cId="0" sldId="273"/>
        </pc:sldMkLst>
        <pc:spChg chg="mod ord">
          <ac:chgData name="Jacintha Westerink" userId="8afea143-2072-4321-832c-d695a2a40b89" providerId="ADAL" clId="{3E051512-B47E-4391-B37B-901F301921E6}" dt="2021-09-26T21:04:43.036" v="2232" actId="20577"/>
          <ac:spMkLst>
            <pc:docMk/>
            <pc:sldMk cId="0" sldId="273"/>
            <ac:spMk id="3" creationId="{00000000-0000-0000-0000-000000000000}"/>
          </ac:spMkLst>
        </pc:spChg>
        <pc:spChg chg="add mod">
          <ac:chgData name="Jacintha Westerink" userId="8afea143-2072-4321-832c-d695a2a40b89" providerId="ADAL" clId="{3E051512-B47E-4391-B37B-901F301921E6}" dt="2021-09-26T21:11:00.303" v="2370" actId="1076"/>
          <ac:spMkLst>
            <pc:docMk/>
            <pc:sldMk cId="0" sldId="273"/>
            <ac:spMk id="12" creationId="{6B48E75A-EA84-453F-9444-AEDBE2074EA0}"/>
          </ac:spMkLst>
        </pc:spChg>
        <pc:spChg chg="mod ord">
          <ac:chgData name="Jacintha Westerink" userId="8afea143-2072-4321-832c-d695a2a40b89" providerId="ADAL" clId="{3E051512-B47E-4391-B37B-901F301921E6}" dt="2021-09-26T21:11:17.759" v="2372" actId="20577"/>
          <ac:spMkLst>
            <pc:docMk/>
            <pc:sldMk cId="0" sldId="273"/>
            <ac:spMk id="31748" creationId="{00000000-0000-0000-0000-000000000000}"/>
          </ac:spMkLst>
        </pc:spChg>
        <pc:picChg chg="add del mod">
          <ac:chgData name="Jacintha Westerink" userId="8afea143-2072-4321-832c-d695a2a40b89" providerId="ADAL" clId="{3E051512-B47E-4391-B37B-901F301921E6}" dt="2021-09-26T21:06:04.936" v="2268"/>
          <ac:picMkLst>
            <pc:docMk/>
            <pc:sldMk cId="0" sldId="273"/>
            <ac:picMk id="13" creationId="{9E0A0C2D-82EB-4C83-B721-C1DE099BF757}"/>
          </ac:picMkLst>
        </pc:picChg>
        <pc:picChg chg="del">
          <ac:chgData name="Jacintha Westerink" userId="8afea143-2072-4321-832c-d695a2a40b89" providerId="ADAL" clId="{3E051512-B47E-4391-B37B-901F301921E6}" dt="2021-09-26T21:01:17.422" v="2129" actId="478"/>
          <ac:picMkLst>
            <pc:docMk/>
            <pc:sldMk cId="0" sldId="273"/>
            <ac:picMk id="31745" creationId="{00000000-0000-0000-0000-000000000000}"/>
          </ac:picMkLst>
        </pc:picChg>
        <pc:picChg chg="add del">
          <ac:chgData name="Jacintha Westerink" userId="8afea143-2072-4321-832c-d695a2a40b89" providerId="ADAL" clId="{3E051512-B47E-4391-B37B-901F301921E6}" dt="2021-09-26T21:01:14.489" v="2125" actId="478"/>
          <ac:picMkLst>
            <pc:docMk/>
            <pc:sldMk cId="0" sldId="273"/>
            <ac:picMk id="31746" creationId="{00000000-0000-0000-0000-000000000000}"/>
          </ac:picMkLst>
        </pc:picChg>
        <pc:picChg chg="add del">
          <ac:chgData name="Jacintha Westerink" userId="8afea143-2072-4321-832c-d695a2a40b89" providerId="ADAL" clId="{3E051512-B47E-4391-B37B-901F301921E6}" dt="2021-09-26T21:01:12.781" v="2124" actId="478"/>
          <ac:picMkLst>
            <pc:docMk/>
            <pc:sldMk cId="0" sldId="273"/>
            <ac:picMk id="31747" creationId="{00000000-0000-0000-0000-000000000000}"/>
          </ac:picMkLst>
        </pc:picChg>
        <pc:picChg chg="del">
          <ac:chgData name="Jacintha Westerink" userId="8afea143-2072-4321-832c-d695a2a40b89" providerId="ADAL" clId="{3E051512-B47E-4391-B37B-901F301921E6}" dt="2021-09-26T21:01:16.782" v="2128" actId="478"/>
          <ac:picMkLst>
            <pc:docMk/>
            <pc:sldMk cId="0" sldId="273"/>
            <ac:picMk id="31750" creationId="{00000000-0000-0000-0000-000000000000}"/>
          </ac:picMkLst>
        </pc:picChg>
        <pc:picChg chg="del">
          <ac:chgData name="Jacintha Westerink" userId="8afea143-2072-4321-832c-d695a2a40b89" providerId="ADAL" clId="{3E051512-B47E-4391-B37B-901F301921E6}" dt="2021-09-26T21:01:00.846" v="2118" actId="478"/>
          <ac:picMkLst>
            <pc:docMk/>
            <pc:sldMk cId="0" sldId="273"/>
            <ac:picMk id="31751" creationId="{00000000-0000-0000-0000-000000000000}"/>
          </ac:picMkLst>
        </pc:picChg>
        <pc:picChg chg="del">
          <ac:chgData name="Jacintha Westerink" userId="8afea143-2072-4321-832c-d695a2a40b89" providerId="ADAL" clId="{3E051512-B47E-4391-B37B-901F301921E6}" dt="2021-09-26T21:01:02.442" v="2119" actId="478"/>
          <ac:picMkLst>
            <pc:docMk/>
            <pc:sldMk cId="0" sldId="273"/>
            <ac:picMk id="31752" creationId="{00000000-0000-0000-0000-000000000000}"/>
          </ac:picMkLst>
        </pc:picChg>
        <pc:picChg chg="del">
          <ac:chgData name="Jacintha Westerink" userId="8afea143-2072-4321-832c-d695a2a40b89" providerId="ADAL" clId="{3E051512-B47E-4391-B37B-901F301921E6}" dt="2021-09-26T21:01:16.196" v="2127" actId="478"/>
          <ac:picMkLst>
            <pc:docMk/>
            <pc:sldMk cId="0" sldId="273"/>
            <ac:picMk id="31753" creationId="{00000000-0000-0000-0000-000000000000}"/>
          </ac:picMkLst>
        </pc:picChg>
        <pc:picChg chg="del">
          <ac:chgData name="Jacintha Westerink" userId="8afea143-2072-4321-832c-d695a2a40b89" providerId="ADAL" clId="{3E051512-B47E-4391-B37B-901F301921E6}" dt="2021-09-26T21:01:15.366" v="2126" actId="478"/>
          <ac:picMkLst>
            <pc:docMk/>
            <pc:sldMk cId="0" sldId="273"/>
            <ac:picMk id="31754" creationId="{00000000-0000-0000-0000-000000000000}"/>
          </ac:picMkLst>
        </pc:picChg>
      </pc:sldChg>
      <pc:sldChg chg="addSp modSp del mod modClrScheme chgLayout">
        <pc:chgData name="Jacintha Westerink" userId="8afea143-2072-4321-832c-d695a2a40b89" providerId="ADAL" clId="{3E051512-B47E-4391-B37B-901F301921E6}" dt="2021-09-26T21:31:02.042" v="2793" actId="47"/>
        <pc:sldMkLst>
          <pc:docMk/>
          <pc:sldMk cId="0" sldId="274"/>
        </pc:sldMkLst>
        <pc:spChg chg="add mod ord">
          <ac:chgData name="Jacintha Westerink" userId="8afea143-2072-4321-832c-d695a2a40b89" providerId="ADAL" clId="{3E051512-B47E-4391-B37B-901F301921E6}" dt="2021-09-26T20:33:10.787" v="1440" actId="700"/>
          <ac:spMkLst>
            <pc:docMk/>
            <pc:sldMk cId="0" sldId="274"/>
            <ac:spMk id="2" creationId="{C30DEE80-6165-45C2-9A61-0DBC137294A0}"/>
          </ac:spMkLst>
        </pc:spChg>
        <pc:spChg chg="add mod ord">
          <ac:chgData name="Jacintha Westerink" userId="8afea143-2072-4321-832c-d695a2a40b89" providerId="ADAL" clId="{3E051512-B47E-4391-B37B-901F301921E6}" dt="2021-09-26T20:33:10.787" v="1440" actId="700"/>
          <ac:spMkLst>
            <pc:docMk/>
            <pc:sldMk cId="0" sldId="274"/>
            <ac:spMk id="3" creationId="{60AF570A-2F58-4B72-8C78-07CF7EBECD28}"/>
          </ac:spMkLst>
        </pc:spChg>
      </pc:sldChg>
      <pc:sldChg chg="addSp delSp modSp mod modAnim chgLayout">
        <pc:chgData name="Jacintha Westerink" userId="8afea143-2072-4321-832c-d695a2a40b89" providerId="ADAL" clId="{3E051512-B47E-4391-B37B-901F301921E6}" dt="2021-09-26T21:00:37.811" v="2116"/>
        <pc:sldMkLst>
          <pc:docMk/>
          <pc:sldMk cId="0" sldId="275"/>
        </pc:sldMkLst>
        <pc:spChg chg="mod ord">
          <ac:chgData name="Jacintha Westerink" userId="8afea143-2072-4321-832c-d695a2a40b89" providerId="ADAL" clId="{3E051512-B47E-4391-B37B-901F301921E6}" dt="2021-09-26T21:00:19.481" v="2113" actId="1076"/>
          <ac:spMkLst>
            <pc:docMk/>
            <pc:sldMk cId="0" sldId="275"/>
            <ac:spMk id="4" creationId="{00000000-0000-0000-0000-000000000000}"/>
          </ac:spMkLst>
        </pc:spChg>
        <pc:spChg chg="add del">
          <ac:chgData name="Jacintha Westerink" userId="8afea143-2072-4321-832c-d695a2a40b89" providerId="ADAL" clId="{3E051512-B47E-4391-B37B-901F301921E6}" dt="2021-09-26T20:55:20.835" v="1982" actId="22"/>
          <ac:spMkLst>
            <pc:docMk/>
            <pc:sldMk cId="0" sldId="275"/>
            <ac:spMk id="8" creationId="{45E1DCCE-E0B1-4BE5-AFD0-4F28CF6364D1}"/>
          </ac:spMkLst>
        </pc:spChg>
        <pc:spChg chg="mod ord">
          <ac:chgData name="Jacintha Westerink" userId="8afea143-2072-4321-832c-d695a2a40b89" providerId="ADAL" clId="{3E051512-B47E-4391-B37B-901F301921E6}" dt="2021-09-26T20:51:56.523" v="1829" actId="255"/>
          <ac:spMkLst>
            <pc:docMk/>
            <pc:sldMk cId="0" sldId="275"/>
            <ac:spMk id="29698" creationId="{00000000-0000-0000-0000-000000000000}"/>
          </ac:spMkLst>
        </pc:spChg>
        <pc:picChg chg="del">
          <ac:chgData name="Jacintha Westerink" userId="8afea143-2072-4321-832c-d695a2a40b89" providerId="ADAL" clId="{3E051512-B47E-4391-B37B-901F301921E6}" dt="2021-09-26T20:52:12.892" v="1833" actId="478"/>
          <ac:picMkLst>
            <pc:docMk/>
            <pc:sldMk cId="0" sldId="275"/>
            <ac:picMk id="29697" creationId="{00000000-0000-0000-0000-000000000000}"/>
          </ac:picMkLst>
        </pc:picChg>
        <pc:picChg chg="del">
          <ac:chgData name="Jacintha Westerink" userId="8afea143-2072-4321-832c-d695a2a40b89" providerId="ADAL" clId="{3E051512-B47E-4391-B37B-901F301921E6}" dt="2021-09-26T20:52:06.471" v="1830" actId="478"/>
          <ac:picMkLst>
            <pc:docMk/>
            <pc:sldMk cId="0" sldId="275"/>
            <ac:picMk id="29700" creationId="{00000000-0000-0000-0000-000000000000}"/>
          </ac:picMkLst>
        </pc:picChg>
        <pc:picChg chg="del">
          <ac:chgData name="Jacintha Westerink" userId="8afea143-2072-4321-832c-d695a2a40b89" providerId="ADAL" clId="{3E051512-B47E-4391-B37B-901F301921E6}" dt="2021-09-26T20:52:08.966" v="1831" actId="478"/>
          <ac:picMkLst>
            <pc:docMk/>
            <pc:sldMk cId="0" sldId="275"/>
            <ac:picMk id="29701" creationId="{00000000-0000-0000-0000-000000000000}"/>
          </ac:picMkLst>
        </pc:picChg>
      </pc:sldChg>
      <pc:sldChg chg="addSp delSp modSp mod modAnim chgLayout">
        <pc:chgData name="Jacintha Westerink" userId="8afea143-2072-4321-832c-d695a2a40b89" providerId="ADAL" clId="{3E051512-B47E-4391-B37B-901F301921E6}" dt="2021-09-26T21:32:05.733" v="2822" actId="20577"/>
        <pc:sldMkLst>
          <pc:docMk/>
          <pc:sldMk cId="0" sldId="276"/>
        </pc:sldMkLst>
        <pc:spChg chg="add mod ord">
          <ac:chgData name="Jacintha Westerink" userId="8afea143-2072-4321-832c-d695a2a40b89" providerId="ADAL" clId="{3E051512-B47E-4391-B37B-901F301921E6}" dt="2021-09-26T21:19:58.080" v="2593" actId="20577"/>
          <ac:spMkLst>
            <pc:docMk/>
            <pc:sldMk cId="0" sldId="276"/>
            <ac:spMk id="2" creationId="{87079EAB-DC74-4822-9C8B-994A89CE2E5D}"/>
          </ac:spMkLst>
        </pc:spChg>
        <pc:spChg chg="mod ord">
          <ac:chgData name="Jacintha Westerink" userId="8afea143-2072-4321-832c-d695a2a40b89" providerId="ADAL" clId="{3E051512-B47E-4391-B37B-901F301921E6}" dt="2021-09-26T21:32:05.733" v="2822" actId="20577"/>
          <ac:spMkLst>
            <pc:docMk/>
            <pc:sldMk cId="0" sldId="276"/>
            <ac:spMk id="3" creationId="{00000000-0000-0000-0000-000000000000}"/>
          </ac:spMkLst>
        </pc:spChg>
        <pc:spChg chg="add mod">
          <ac:chgData name="Jacintha Westerink" userId="8afea143-2072-4321-832c-d695a2a40b89" providerId="ADAL" clId="{3E051512-B47E-4391-B37B-901F301921E6}" dt="2021-09-26T21:21:35.560" v="2669"/>
          <ac:spMkLst>
            <pc:docMk/>
            <pc:sldMk cId="0" sldId="276"/>
            <ac:spMk id="11" creationId="{A5D993AD-08E3-4CB6-9C6F-C790612B4A62}"/>
          </ac:spMkLst>
        </pc:spChg>
        <pc:picChg chg="del">
          <ac:chgData name="Jacintha Westerink" userId="8afea143-2072-4321-832c-d695a2a40b89" providerId="ADAL" clId="{3E051512-B47E-4391-B37B-901F301921E6}" dt="2021-09-26T21:19:21.351" v="2546" actId="478"/>
          <ac:picMkLst>
            <pc:docMk/>
            <pc:sldMk cId="0" sldId="276"/>
            <ac:picMk id="32770" creationId="{00000000-0000-0000-0000-000000000000}"/>
          </ac:picMkLst>
        </pc:picChg>
        <pc:picChg chg="del">
          <ac:chgData name="Jacintha Westerink" userId="8afea143-2072-4321-832c-d695a2a40b89" providerId="ADAL" clId="{3E051512-B47E-4391-B37B-901F301921E6}" dt="2021-09-26T21:19:20.450" v="2545" actId="478"/>
          <ac:picMkLst>
            <pc:docMk/>
            <pc:sldMk cId="0" sldId="276"/>
            <ac:picMk id="32771" creationId="{00000000-0000-0000-0000-000000000000}"/>
          </ac:picMkLst>
        </pc:picChg>
        <pc:picChg chg="del">
          <ac:chgData name="Jacintha Westerink" userId="8afea143-2072-4321-832c-d695a2a40b89" providerId="ADAL" clId="{3E051512-B47E-4391-B37B-901F301921E6}" dt="2021-09-26T21:19:23.634" v="2549" actId="478"/>
          <ac:picMkLst>
            <pc:docMk/>
            <pc:sldMk cId="0" sldId="276"/>
            <ac:picMk id="32772" creationId="{00000000-0000-0000-0000-000000000000}"/>
          </ac:picMkLst>
        </pc:picChg>
        <pc:picChg chg="del">
          <ac:chgData name="Jacintha Westerink" userId="8afea143-2072-4321-832c-d695a2a40b89" providerId="ADAL" clId="{3E051512-B47E-4391-B37B-901F301921E6}" dt="2021-09-26T21:19:22.931" v="2548" actId="478"/>
          <ac:picMkLst>
            <pc:docMk/>
            <pc:sldMk cId="0" sldId="276"/>
            <ac:picMk id="32773" creationId="{00000000-0000-0000-0000-000000000000}"/>
          </ac:picMkLst>
        </pc:picChg>
        <pc:picChg chg="del">
          <ac:chgData name="Jacintha Westerink" userId="8afea143-2072-4321-832c-d695a2a40b89" providerId="ADAL" clId="{3E051512-B47E-4391-B37B-901F301921E6}" dt="2021-09-26T21:19:22.245" v="2547" actId="478"/>
          <ac:picMkLst>
            <pc:docMk/>
            <pc:sldMk cId="0" sldId="276"/>
            <ac:picMk id="32774" creationId="{00000000-0000-0000-0000-000000000000}"/>
          </ac:picMkLst>
        </pc:picChg>
        <pc:picChg chg="del">
          <ac:chgData name="Jacintha Westerink" userId="8afea143-2072-4321-832c-d695a2a40b89" providerId="ADAL" clId="{3E051512-B47E-4391-B37B-901F301921E6}" dt="2021-09-26T21:19:24.337" v="2550" actId="478"/>
          <ac:picMkLst>
            <pc:docMk/>
            <pc:sldMk cId="0" sldId="276"/>
            <ac:picMk id="32775" creationId="{00000000-0000-0000-0000-000000000000}"/>
          </ac:picMkLst>
        </pc:picChg>
        <pc:picChg chg="del">
          <ac:chgData name="Jacintha Westerink" userId="8afea143-2072-4321-832c-d695a2a40b89" providerId="ADAL" clId="{3E051512-B47E-4391-B37B-901F301921E6}" dt="2021-09-26T21:19:24.961" v="2551" actId="478"/>
          <ac:picMkLst>
            <pc:docMk/>
            <pc:sldMk cId="0" sldId="276"/>
            <ac:picMk id="32776" creationId="{00000000-0000-0000-0000-000000000000}"/>
          </ac:picMkLst>
        </pc:picChg>
      </pc:sldChg>
      <pc:sldChg chg="addSp delSp modSp mod modClrScheme modAnim chgLayout">
        <pc:chgData name="Jacintha Westerink" userId="8afea143-2072-4321-832c-d695a2a40b89" providerId="ADAL" clId="{3E051512-B47E-4391-B37B-901F301921E6}" dt="2021-09-26T21:21:30.844" v="2668" actId="6549"/>
        <pc:sldMkLst>
          <pc:docMk/>
          <pc:sldMk cId="0" sldId="277"/>
        </pc:sldMkLst>
        <pc:spChg chg="add del mod">
          <ac:chgData name="Jacintha Westerink" userId="8afea143-2072-4321-832c-d695a2a40b89" providerId="ADAL" clId="{3E051512-B47E-4391-B37B-901F301921E6}" dt="2021-09-26T21:11:51.275" v="2383" actId="478"/>
          <ac:spMkLst>
            <pc:docMk/>
            <pc:sldMk cId="0" sldId="277"/>
            <ac:spMk id="3" creationId="{3767EECF-7602-40FD-B6FE-5054FFA337B5}"/>
          </ac:spMkLst>
        </pc:spChg>
        <pc:spChg chg="add del mod">
          <ac:chgData name="Jacintha Westerink" userId="8afea143-2072-4321-832c-d695a2a40b89" providerId="ADAL" clId="{3E051512-B47E-4391-B37B-901F301921E6}" dt="2021-09-26T21:12:53.087" v="2414" actId="478"/>
          <ac:spMkLst>
            <pc:docMk/>
            <pc:sldMk cId="0" sldId="277"/>
            <ac:spMk id="5" creationId="{D90282C7-76BF-4420-86FA-FFCA61C3A267}"/>
          </ac:spMkLst>
        </pc:spChg>
        <pc:spChg chg="mod ord">
          <ac:chgData name="Jacintha Westerink" userId="8afea143-2072-4321-832c-d695a2a40b89" providerId="ADAL" clId="{3E051512-B47E-4391-B37B-901F301921E6}" dt="2021-09-26T21:13:48.749" v="2445" actId="14100"/>
          <ac:spMkLst>
            <pc:docMk/>
            <pc:sldMk cId="0" sldId="277"/>
            <ac:spMk id="15" creationId="{00000000-0000-0000-0000-000000000000}"/>
          </ac:spMkLst>
        </pc:spChg>
        <pc:spChg chg="add mod">
          <ac:chgData name="Jacintha Westerink" userId="8afea143-2072-4321-832c-d695a2a40b89" providerId="ADAL" clId="{3E051512-B47E-4391-B37B-901F301921E6}" dt="2021-09-26T21:12:45.502" v="2412" actId="1076"/>
          <ac:spMkLst>
            <pc:docMk/>
            <pc:sldMk cId="0" sldId="277"/>
            <ac:spMk id="16" creationId="{2E380731-3C7E-4F8A-87F5-A45F38F17743}"/>
          </ac:spMkLst>
        </pc:spChg>
        <pc:spChg chg="add mod">
          <ac:chgData name="Jacintha Westerink" userId="8afea143-2072-4321-832c-d695a2a40b89" providerId="ADAL" clId="{3E051512-B47E-4391-B37B-901F301921E6}" dt="2021-09-26T21:21:30.844" v="2668" actId="6549"/>
          <ac:spMkLst>
            <pc:docMk/>
            <pc:sldMk cId="0" sldId="277"/>
            <ac:spMk id="18" creationId="{27CB83E3-3CD9-41F7-ADA9-847D6C657DF3}"/>
          </ac:spMkLst>
        </pc:spChg>
        <pc:spChg chg="del mod">
          <ac:chgData name="Jacintha Westerink" userId="8afea143-2072-4321-832c-d695a2a40b89" providerId="ADAL" clId="{3E051512-B47E-4391-B37B-901F301921E6}" dt="2021-09-26T21:12:56.398" v="2415" actId="478"/>
          <ac:spMkLst>
            <pc:docMk/>
            <pc:sldMk cId="0" sldId="277"/>
            <ac:spMk id="23" creationId="{00000000-0000-0000-0000-000000000000}"/>
          </ac:spMkLst>
        </pc:spChg>
        <pc:spChg chg="del mod ord">
          <ac:chgData name="Jacintha Westerink" userId="8afea143-2072-4321-832c-d695a2a40b89" providerId="ADAL" clId="{3E051512-B47E-4391-B37B-901F301921E6}" dt="2021-09-26T21:11:48.998" v="2382" actId="478"/>
          <ac:spMkLst>
            <pc:docMk/>
            <pc:sldMk cId="0" sldId="277"/>
            <ac:spMk id="30722" creationId="{00000000-0000-0000-0000-000000000000}"/>
          </ac:spMkLst>
        </pc:spChg>
        <pc:picChg chg="del">
          <ac:chgData name="Jacintha Westerink" userId="8afea143-2072-4321-832c-d695a2a40b89" providerId="ADAL" clId="{3E051512-B47E-4391-B37B-901F301921E6}" dt="2021-09-26T21:11:52.129" v="2384" actId="478"/>
          <ac:picMkLst>
            <pc:docMk/>
            <pc:sldMk cId="0" sldId="277"/>
            <ac:picMk id="30721" creationId="{00000000-0000-0000-0000-000000000000}"/>
          </ac:picMkLst>
        </pc:picChg>
        <pc:picChg chg="del mod ord">
          <ac:chgData name="Jacintha Westerink" userId="8afea143-2072-4321-832c-d695a2a40b89" providerId="ADAL" clId="{3E051512-B47E-4391-B37B-901F301921E6}" dt="2021-09-26T21:12:49.013" v="2413" actId="478"/>
          <ac:picMkLst>
            <pc:docMk/>
            <pc:sldMk cId="0" sldId="277"/>
            <ac:picMk id="30723" creationId="{00000000-0000-0000-0000-000000000000}"/>
          </ac:picMkLst>
        </pc:picChg>
        <pc:picChg chg="del">
          <ac:chgData name="Jacintha Westerink" userId="8afea143-2072-4321-832c-d695a2a40b89" providerId="ADAL" clId="{3E051512-B47E-4391-B37B-901F301921E6}" dt="2021-09-26T21:11:37.366" v="2374" actId="478"/>
          <ac:picMkLst>
            <pc:docMk/>
            <pc:sldMk cId="0" sldId="277"/>
            <ac:picMk id="30725" creationId="{00000000-0000-0000-0000-000000000000}"/>
          </ac:picMkLst>
        </pc:picChg>
        <pc:picChg chg="del">
          <ac:chgData name="Jacintha Westerink" userId="8afea143-2072-4321-832c-d695a2a40b89" providerId="ADAL" clId="{3E051512-B47E-4391-B37B-901F301921E6}" dt="2021-09-26T21:11:39.070" v="2376" actId="478"/>
          <ac:picMkLst>
            <pc:docMk/>
            <pc:sldMk cId="0" sldId="277"/>
            <ac:picMk id="30726" creationId="{00000000-0000-0000-0000-000000000000}"/>
          </ac:picMkLst>
        </pc:picChg>
        <pc:picChg chg="del">
          <ac:chgData name="Jacintha Westerink" userId="8afea143-2072-4321-832c-d695a2a40b89" providerId="ADAL" clId="{3E051512-B47E-4391-B37B-901F301921E6}" dt="2021-09-26T21:11:39.770" v="2377" actId="478"/>
          <ac:picMkLst>
            <pc:docMk/>
            <pc:sldMk cId="0" sldId="277"/>
            <ac:picMk id="30727" creationId="{00000000-0000-0000-0000-000000000000}"/>
          </ac:picMkLst>
        </pc:picChg>
        <pc:picChg chg="del">
          <ac:chgData name="Jacintha Westerink" userId="8afea143-2072-4321-832c-d695a2a40b89" providerId="ADAL" clId="{3E051512-B47E-4391-B37B-901F301921E6}" dt="2021-09-26T21:11:38.075" v="2375" actId="478"/>
          <ac:picMkLst>
            <pc:docMk/>
            <pc:sldMk cId="0" sldId="277"/>
            <ac:picMk id="30729" creationId="{00000000-0000-0000-0000-000000000000}"/>
          </ac:picMkLst>
        </pc:picChg>
        <pc:picChg chg="del">
          <ac:chgData name="Jacintha Westerink" userId="8afea143-2072-4321-832c-d695a2a40b89" providerId="ADAL" clId="{3E051512-B47E-4391-B37B-901F301921E6}" dt="2021-09-26T21:11:40.472" v="2378" actId="478"/>
          <ac:picMkLst>
            <pc:docMk/>
            <pc:sldMk cId="0" sldId="277"/>
            <ac:picMk id="30730" creationId="{00000000-0000-0000-0000-000000000000}"/>
          </ac:picMkLst>
        </pc:picChg>
        <pc:picChg chg="del">
          <ac:chgData name="Jacintha Westerink" userId="8afea143-2072-4321-832c-d695a2a40b89" providerId="ADAL" clId="{3E051512-B47E-4391-B37B-901F301921E6}" dt="2021-09-26T21:11:41.131" v="2379" actId="478"/>
          <ac:picMkLst>
            <pc:docMk/>
            <pc:sldMk cId="0" sldId="277"/>
            <ac:picMk id="30731" creationId="{00000000-0000-0000-0000-000000000000}"/>
          </ac:picMkLst>
        </pc:picChg>
      </pc:sldChg>
      <pc:sldChg chg="addSp modSp del mod modClrScheme chgLayout">
        <pc:chgData name="Jacintha Westerink" userId="8afea143-2072-4321-832c-d695a2a40b89" providerId="ADAL" clId="{3E051512-B47E-4391-B37B-901F301921E6}" dt="2021-09-26T21:30:59.605" v="2792" actId="47"/>
        <pc:sldMkLst>
          <pc:docMk/>
          <pc:sldMk cId="0" sldId="278"/>
        </pc:sldMkLst>
        <pc:spChg chg="add mod">
          <ac:chgData name="Jacintha Westerink" userId="8afea143-2072-4321-832c-d695a2a40b89" providerId="ADAL" clId="{3E051512-B47E-4391-B37B-901F301921E6}" dt="2021-09-26T20:33:10.787" v="1440" actId="700"/>
          <ac:spMkLst>
            <pc:docMk/>
            <pc:sldMk cId="0" sldId="278"/>
            <ac:spMk id="2" creationId="{A568659D-860A-42F0-82AE-91299B281D88}"/>
          </ac:spMkLst>
        </pc:spChg>
        <pc:spChg chg="add mod">
          <ac:chgData name="Jacintha Westerink" userId="8afea143-2072-4321-832c-d695a2a40b89" providerId="ADAL" clId="{3E051512-B47E-4391-B37B-901F301921E6}" dt="2021-09-26T20:33:10.787" v="1440" actId="700"/>
          <ac:spMkLst>
            <pc:docMk/>
            <pc:sldMk cId="0" sldId="278"/>
            <ac:spMk id="3" creationId="{0BA0E658-811A-4043-A8E1-6AE7412859EA}"/>
          </ac:spMkLst>
        </pc:spChg>
      </pc:sldChg>
      <pc:sldChg chg="addSp delSp modSp add mod modAnim">
        <pc:chgData name="Jacintha Westerink" userId="8afea143-2072-4321-832c-d695a2a40b89" providerId="ADAL" clId="{3E051512-B47E-4391-B37B-901F301921E6}" dt="2021-09-24T15:23:17.674" v="112"/>
        <pc:sldMkLst>
          <pc:docMk/>
          <pc:sldMk cId="1868107538" sldId="279"/>
        </pc:sldMkLst>
        <pc:spChg chg="mod">
          <ac:chgData name="Jacintha Westerink" userId="8afea143-2072-4321-832c-d695a2a40b89" providerId="ADAL" clId="{3E051512-B47E-4391-B37B-901F301921E6}" dt="2021-09-24T15:17:31.014" v="74" actId="20577"/>
          <ac:spMkLst>
            <pc:docMk/>
            <pc:sldMk cId="1868107538" sldId="279"/>
            <ac:spMk id="4" creationId="{00000000-0000-0000-0000-000000000000}"/>
          </ac:spMkLst>
        </pc:spChg>
        <pc:spChg chg="mod">
          <ac:chgData name="Jacintha Westerink" userId="8afea143-2072-4321-832c-d695a2a40b89" providerId="ADAL" clId="{3E051512-B47E-4391-B37B-901F301921E6}" dt="2021-09-24T15:18:06.306" v="94" actId="207"/>
          <ac:spMkLst>
            <pc:docMk/>
            <pc:sldMk cId="1868107538" sldId="279"/>
            <ac:spMk id="5" creationId="{00000000-0000-0000-0000-000000000000}"/>
          </ac:spMkLst>
        </pc:spChg>
        <pc:picChg chg="add mod">
          <ac:chgData name="Jacintha Westerink" userId="8afea143-2072-4321-832c-d695a2a40b89" providerId="ADAL" clId="{3E051512-B47E-4391-B37B-901F301921E6}" dt="2021-09-24T15:19:42.294" v="101" actId="1076"/>
          <ac:picMkLst>
            <pc:docMk/>
            <pc:sldMk cId="1868107538" sldId="279"/>
            <ac:picMk id="3" creationId="{B4F30487-CFE8-4478-BAC5-9C06D65D444E}"/>
          </ac:picMkLst>
        </pc:picChg>
        <pc:picChg chg="add mod">
          <ac:chgData name="Jacintha Westerink" userId="8afea143-2072-4321-832c-d695a2a40b89" providerId="ADAL" clId="{3E051512-B47E-4391-B37B-901F301921E6}" dt="2021-09-24T15:20:38.305" v="103" actId="1076"/>
          <ac:picMkLst>
            <pc:docMk/>
            <pc:sldMk cId="1868107538" sldId="279"/>
            <ac:picMk id="7" creationId="{E61B2AF2-5093-4494-90A5-534FC9701F4A}"/>
          </ac:picMkLst>
        </pc:picChg>
        <pc:picChg chg="add mod">
          <ac:chgData name="Jacintha Westerink" userId="8afea143-2072-4321-832c-d695a2a40b89" providerId="ADAL" clId="{3E051512-B47E-4391-B37B-901F301921E6}" dt="2021-09-24T15:21:38.094" v="107" actId="1076"/>
          <ac:picMkLst>
            <pc:docMk/>
            <pc:sldMk cId="1868107538" sldId="279"/>
            <ac:picMk id="9" creationId="{0F3B90D8-5EF0-4AAA-B56D-0F7F2E1D55B2}"/>
          </ac:picMkLst>
        </pc:picChg>
        <pc:picChg chg="add mod">
          <ac:chgData name="Jacintha Westerink" userId="8afea143-2072-4321-832c-d695a2a40b89" providerId="ADAL" clId="{3E051512-B47E-4391-B37B-901F301921E6}" dt="2021-09-24T15:22:41.595" v="109" actId="1076"/>
          <ac:picMkLst>
            <pc:docMk/>
            <pc:sldMk cId="1868107538" sldId="279"/>
            <ac:picMk id="11" creationId="{863193FE-9D0D-46CC-9A78-A1B5C6195B6F}"/>
          </ac:picMkLst>
        </pc:picChg>
        <pc:picChg chg="del">
          <ac:chgData name="Jacintha Westerink" userId="8afea143-2072-4321-832c-d695a2a40b89" providerId="ADAL" clId="{3E051512-B47E-4391-B37B-901F301921E6}" dt="2021-09-24T15:18:14.114" v="97" actId="478"/>
          <ac:picMkLst>
            <pc:docMk/>
            <pc:sldMk cId="1868107538" sldId="279"/>
            <ac:picMk id="13313" creationId="{00000000-0000-0000-0000-000000000000}"/>
          </ac:picMkLst>
        </pc:picChg>
        <pc:picChg chg="del">
          <ac:chgData name="Jacintha Westerink" userId="8afea143-2072-4321-832c-d695a2a40b89" providerId="ADAL" clId="{3E051512-B47E-4391-B37B-901F301921E6}" dt="2021-09-24T15:18:10.809" v="95" actId="478"/>
          <ac:picMkLst>
            <pc:docMk/>
            <pc:sldMk cId="1868107538" sldId="279"/>
            <ac:picMk id="13314" creationId="{00000000-0000-0000-0000-000000000000}"/>
          </ac:picMkLst>
        </pc:picChg>
        <pc:picChg chg="del">
          <ac:chgData name="Jacintha Westerink" userId="8afea143-2072-4321-832c-d695a2a40b89" providerId="ADAL" clId="{3E051512-B47E-4391-B37B-901F301921E6}" dt="2021-09-24T15:18:11.815" v="96" actId="478"/>
          <ac:picMkLst>
            <pc:docMk/>
            <pc:sldMk cId="1868107538" sldId="279"/>
            <ac:picMk id="13317" creationId="{00000000-0000-0000-0000-000000000000}"/>
          </ac:picMkLst>
        </pc:picChg>
        <pc:picChg chg="del mod">
          <ac:chgData name="Jacintha Westerink" userId="8afea143-2072-4321-832c-d695a2a40b89" providerId="ADAL" clId="{3E051512-B47E-4391-B37B-901F301921E6}" dt="2021-09-24T15:19:36.024" v="99" actId="478"/>
          <ac:picMkLst>
            <pc:docMk/>
            <pc:sldMk cId="1868107538" sldId="279"/>
            <ac:picMk id="13318" creationId="{00000000-0000-0000-0000-000000000000}"/>
          </ac:picMkLst>
        </pc:picChg>
      </pc:sldChg>
      <pc:sldChg chg="addSp delSp modSp new mod">
        <pc:chgData name="Jacintha Westerink" userId="8afea143-2072-4321-832c-d695a2a40b89" providerId="ADAL" clId="{3E051512-B47E-4391-B37B-901F301921E6}" dt="2021-09-25T00:27:27.280" v="167" actId="14100"/>
        <pc:sldMkLst>
          <pc:docMk/>
          <pc:sldMk cId="405447827" sldId="280"/>
        </pc:sldMkLst>
        <pc:spChg chg="del">
          <ac:chgData name="Jacintha Westerink" userId="8afea143-2072-4321-832c-d695a2a40b89" providerId="ADAL" clId="{3E051512-B47E-4391-B37B-901F301921E6}" dt="2021-09-24T15:24:37.919" v="113" actId="22"/>
          <ac:spMkLst>
            <pc:docMk/>
            <pc:sldMk cId="405447827" sldId="280"/>
            <ac:spMk id="3" creationId="{3A35EF2A-89AD-48BE-B57B-5CD7C28244DC}"/>
          </ac:spMkLst>
        </pc:spChg>
        <pc:picChg chg="add mod ord">
          <ac:chgData name="Jacintha Westerink" userId="8afea143-2072-4321-832c-d695a2a40b89" providerId="ADAL" clId="{3E051512-B47E-4391-B37B-901F301921E6}" dt="2021-09-25T00:26:35.991" v="152" actId="1076"/>
          <ac:picMkLst>
            <pc:docMk/>
            <pc:sldMk cId="405447827" sldId="280"/>
            <ac:picMk id="5" creationId="{A76961CE-F1D0-4A5A-9028-5638C99EA79A}"/>
          </ac:picMkLst>
        </pc:picChg>
        <pc:picChg chg="add mod">
          <ac:chgData name="Jacintha Westerink" userId="8afea143-2072-4321-832c-d695a2a40b89" providerId="ADAL" clId="{3E051512-B47E-4391-B37B-901F301921E6}" dt="2021-09-25T00:26:52.984" v="156" actId="1076"/>
          <ac:picMkLst>
            <pc:docMk/>
            <pc:sldMk cId="405447827" sldId="280"/>
            <ac:picMk id="7" creationId="{CA915E44-34BE-40B1-AD4E-E6118F25C567}"/>
          </ac:picMkLst>
        </pc:picChg>
        <pc:picChg chg="add mod">
          <ac:chgData name="Jacintha Westerink" userId="8afea143-2072-4321-832c-d695a2a40b89" providerId="ADAL" clId="{3E051512-B47E-4391-B37B-901F301921E6}" dt="2021-09-25T00:26:43.472" v="154" actId="1076"/>
          <ac:picMkLst>
            <pc:docMk/>
            <pc:sldMk cId="405447827" sldId="280"/>
            <ac:picMk id="9" creationId="{272A2F94-D33A-4F0D-8AAD-421736FD797E}"/>
          </ac:picMkLst>
        </pc:picChg>
        <pc:picChg chg="add mod">
          <ac:chgData name="Jacintha Westerink" userId="8afea143-2072-4321-832c-d695a2a40b89" providerId="ADAL" clId="{3E051512-B47E-4391-B37B-901F301921E6}" dt="2021-09-25T00:26:48.963" v="155" actId="1076"/>
          <ac:picMkLst>
            <pc:docMk/>
            <pc:sldMk cId="405447827" sldId="280"/>
            <ac:picMk id="11" creationId="{8274DC38-5F11-48B2-8EEC-BA105B006998}"/>
          </ac:picMkLst>
        </pc:picChg>
        <pc:picChg chg="add mod ord">
          <ac:chgData name="Jacintha Westerink" userId="8afea143-2072-4321-832c-d695a2a40b89" providerId="ADAL" clId="{3E051512-B47E-4391-B37B-901F301921E6}" dt="2021-09-25T00:27:10.903" v="162" actId="167"/>
          <ac:picMkLst>
            <pc:docMk/>
            <pc:sldMk cId="405447827" sldId="280"/>
            <ac:picMk id="13" creationId="{D9C65062-67D2-42DD-8436-4FC109E5D9D9}"/>
          </ac:picMkLst>
        </pc:picChg>
        <pc:picChg chg="add mod">
          <ac:chgData name="Jacintha Westerink" userId="8afea143-2072-4321-832c-d695a2a40b89" providerId="ADAL" clId="{3E051512-B47E-4391-B37B-901F301921E6}" dt="2021-09-25T00:27:20.525" v="165" actId="1076"/>
          <ac:picMkLst>
            <pc:docMk/>
            <pc:sldMk cId="405447827" sldId="280"/>
            <ac:picMk id="15" creationId="{3AF52CCC-6F3A-4937-8F07-9796E72A12F9}"/>
          </ac:picMkLst>
        </pc:picChg>
        <pc:picChg chg="add mod">
          <ac:chgData name="Jacintha Westerink" userId="8afea143-2072-4321-832c-d695a2a40b89" providerId="ADAL" clId="{3E051512-B47E-4391-B37B-901F301921E6}" dt="2021-09-25T00:27:27.280" v="167" actId="14100"/>
          <ac:picMkLst>
            <pc:docMk/>
            <pc:sldMk cId="405447827" sldId="280"/>
            <ac:picMk id="17" creationId="{5F94A8C7-9A93-4F89-8730-451D39EF500E}"/>
          </ac:picMkLst>
        </pc:picChg>
      </pc:sldChg>
      <pc:sldChg chg="delSp modSp new mod">
        <pc:chgData name="Jacintha Westerink" userId="8afea143-2072-4321-832c-d695a2a40b89" providerId="ADAL" clId="{3E051512-B47E-4391-B37B-901F301921E6}" dt="2021-09-25T00:47:10.257" v="758" actId="1076"/>
        <pc:sldMkLst>
          <pc:docMk/>
          <pc:sldMk cId="2211961398" sldId="281"/>
        </pc:sldMkLst>
        <pc:spChg chg="mod">
          <ac:chgData name="Jacintha Westerink" userId="8afea143-2072-4321-832c-d695a2a40b89" providerId="ADAL" clId="{3E051512-B47E-4391-B37B-901F301921E6}" dt="2021-09-25T00:47:10.257" v="758" actId="1076"/>
          <ac:spMkLst>
            <pc:docMk/>
            <pc:sldMk cId="2211961398" sldId="281"/>
            <ac:spMk id="2" creationId="{19F6EEDE-4DC9-4D7D-B791-BA1EF1C9C82A}"/>
          </ac:spMkLst>
        </pc:spChg>
        <pc:spChg chg="del">
          <ac:chgData name="Jacintha Westerink" userId="8afea143-2072-4321-832c-d695a2a40b89" providerId="ADAL" clId="{3E051512-B47E-4391-B37B-901F301921E6}" dt="2021-09-25T00:47:05.671" v="757" actId="478"/>
          <ac:spMkLst>
            <pc:docMk/>
            <pc:sldMk cId="2211961398" sldId="281"/>
            <ac:spMk id="3" creationId="{F8E2DA88-B263-480B-9413-9501CA1C8DEE}"/>
          </ac:spMkLst>
        </pc:spChg>
      </pc:sldChg>
      <pc:sldChg chg="addSp delSp modSp new del mod ord">
        <pc:chgData name="Jacintha Westerink" userId="8afea143-2072-4321-832c-d695a2a40b89" providerId="ADAL" clId="{3E051512-B47E-4391-B37B-901F301921E6}" dt="2021-09-25T00:55:34.219" v="926" actId="2696"/>
        <pc:sldMkLst>
          <pc:docMk/>
          <pc:sldMk cId="579529970" sldId="282"/>
        </pc:sldMkLst>
        <pc:spChg chg="del mod">
          <ac:chgData name="Jacintha Westerink" userId="8afea143-2072-4321-832c-d695a2a40b89" providerId="ADAL" clId="{3E051512-B47E-4391-B37B-901F301921E6}" dt="2021-09-25T00:52:05.182" v="889" actId="21"/>
          <ac:spMkLst>
            <pc:docMk/>
            <pc:sldMk cId="579529970" sldId="282"/>
            <ac:spMk id="3" creationId="{96BB0642-1497-42EA-8662-440338FBA8D1}"/>
          </ac:spMkLst>
        </pc:spChg>
        <pc:spChg chg="add mod">
          <ac:chgData name="Jacintha Westerink" userId="8afea143-2072-4321-832c-d695a2a40b89" providerId="ADAL" clId="{3E051512-B47E-4391-B37B-901F301921E6}" dt="2021-09-25T00:52:05.182" v="889" actId="21"/>
          <ac:spMkLst>
            <pc:docMk/>
            <pc:sldMk cId="579529970" sldId="282"/>
            <ac:spMk id="5" creationId="{0B813B0D-51DD-4BF5-A99E-2BBA462B5A10}"/>
          </ac:spMkLst>
        </pc:spChg>
      </pc:sldChg>
      <pc:sldChg chg="new del">
        <pc:chgData name="Jacintha Westerink" userId="8afea143-2072-4321-832c-d695a2a40b89" providerId="ADAL" clId="{3E051512-B47E-4391-B37B-901F301921E6}" dt="2021-09-25T00:56:12.311" v="929" actId="2696"/>
        <pc:sldMkLst>
          <pc:docMk/>
          <pc:sldMk cId="1307369773" sldId="282"/>
        </pc:sldMkLst>
      </pc:sldChg>
      <pc:sldChg chg="modSp new del mod">
        <pc:chgData name="Jacintha Westerink" userId="8afea143-2072-4321-832c-d695a2a40b89" providerId="ADAL" clId="{3E051512-B47E-4391-B37B-901F301921E6}" dt="2021-09-25T00:50:30.884" v="807" actId="2696"/>
        <pc:sldMkLst>
          <pc:docMk/>
          <pc:sldMk cId="2965002302" sldId="282"/>
        </pc:sldMkLst>
        <pc:spChg chg="mod">
          <ac:chgData name="Jacintha Westerink" userId="8afea143-2072-4321-832c-d695a2a40b89" providerId="ADAL" clId="{3E051512-B47E-4391-B37B-901F301921E6}" dt="2021-09-25T00:49:16.298" v="800" actId="255"/>
          <ac:spMkLst>
            <pc:docMk/>
            <pc:sldMk cId="2965002302" sldId="282"/>
            <ac:spMk id="2" creationId="{21B6AA6C-3C1D-4E61-BA9A-BE7E3A0C4B21}"/>
          </ac:spMkLst>
        </pc:spChg>
      </pc:sldChg>
      <pc:sldChg chg="addSp modSp new mod ord modAnim">
        <pc:chgData name="Jacintha Westerink" userId="8afea143-2072-4321-832c-d695a2a40b89" providerId="ADAL" clId="{3E051512-B47E-4391-B37B-901F301921E6}" dt="2021-09-25T01:00:00.750" v="976"/>
        <pc:sldMkLst>
          <pc:docMk/>
          <pc:sldMk cId="1486133814" sldId="283"/>
        </pc:sldMkLst>
        <pc:spChg chg="mod">
          <ac:chgData name="Jacintha Westerink" userId="8afea143-2072-4321-832c-d695a2a40b89" providerId="ADAL" clId="{3E051512-B47E-4391-B37B-901F301921E6}" dt="2021-09-25T00:56:40.922" v="966" actId="20577"/>
          <ac:spMkLst>
            <pc:docMk/>
            <pc:sldMk cId="1486133814" sldId="283"/>
            <ac:spMk id="2" creationId="{A821303F-AEB0-48DF-A3F7-B0B8094C318F}"/>
          </ac:spMkLst>
        </pc:spChg>
        <pc:spChg chg="mod">
          <ac:chgData name="Jacintha Westerink" userId="8afea143-2072-4321-832c-d695a2a40b89" providerId="ADAL" clId="{3E051512-B47E-4391-B37B-901F301921E6}" dt="2021-09-25T00:57:12.495" v="968" actId="14100"/>
          <ac:spMkLst>
            <pc:docMk/>
            <pc:sldMk cId="1486133814" sldId="283"/>
            <ac:spMk id="3" creationId="{7FA58B3B-020D-4BA6-8201-C6AB313EA0DC}"/>
          </ac:spMkLst>
        </pc:spChg>
        <pc:picChg chg="add mod">
          <ac:chgData name="Jacintha Westerink" userId="8afea143-2072-4321-832c-d695a2a40b89" providerId="ADAL" clId="{3E051512-B47E-4391-B37B-901F301921E6}" dt="2021-09-25T00:58:38.170" v="972" actId="1076"/>
          <ac:picMkLst>
            <pc:docMk/>
            <pc:sldMk cId="1486133814" sldId="283"/>
            <ac:picMk id="5" creationId="{3FFA2718-A72C-4978-BFC9-146F6DEF8B8F}"/>
          </ac:picMkLst>
        </pc:picChg>
        <pc:picChg chg="add mod">
          <ac:chgData name="Jacintha Westerink" userId="8afea143-2072-4321-832c-d695a2a40b89" providerId="ADAL" clId="{3E051512-B47E-4391-B37B-901F301921E6}" dt="2021-09-25T00:59:51.191" v="975" actId="14100"/>
          <ac:picMkLst>
            <pc:docMk/>
            <pc:sldMk cId="1486133814" sldId="283"/>
            <ac:picMk id="7" creationId="{0E987821-D9A7-405C-ABC2-A57D53F290BC}"/>
          </ac:picMkLst>
        </pc:picChg>
      </pc:sldChg>
      <pc:sldChg chg="addSp delSp modSp new mod modAnim">
        <pc:chgData name="Jacintha Westerink" userId="8afea143-2072-4321-832c-d695a2a40b89" providerId="ADAL" clId="{3E051512-B47E-4391-B37B-901F301921E6}" dt="2021-09-26T20:30:39.372" v="1428"/>
        <pc:sldMkLst>
          <pc:docMk/>
          <pc:sldMk cId="2319741379" sldId="284"/>
        </pc:sldMkLst>
        <pc:spChg chg="mod">
          <ac:chgData name="Jacintha Westerink" userId="8afea143-2072-4321-832c-d695a2a40b89" providerId="ADAL" clId="{3E051512-B47E-4391-B37B-901F301921E6}" dt="2021-09-25T01:01:02.365" v="1019" actId="20577"/>
          <ac:spMkLst>
            <pc:docMk/>
            <pc:sldMk cId="2319741379" sldId="284"/>
            <ac:spMk id="2" creationId="{35A2C9CF-7E4D-4FC8-B502-25A02669AE9D}"/>
          </ac:spMkLst>
        </pc:spChg>
        <pc:spChg chg="mod">
          <ac:chgData name="Jacintha Westerink" userId="8afea143-2072-4321-832c-d695a2a40b89" providerId="ADAL" clId="{3E051512-B47E-4391-B37B-901F301921E6}" dt="2021-09-25T01:01:49.320" v="1042" actId="1076"/>
          <ac:spMkLst>
            <pc:docMk/>
            <pc:sldMk cId="2319741379" sldId="284"/>
            <ac:spMk id="3" creationId="{0CFE3D24-FCC4-4B58-B678-1128A57A43B9}"/>
          </ac:spMkLst>
        </pc:spChg>
        <pc:picChg chg="add mod">
          <ac:chgData name="Jacintha Westerink" userId="8afea143-2072-4321-832c-d695a2a40b89" providerId="ADAL" clId="{3E051512-B47E-4391-B37B-901F301921E6}" dt="2021-09-25T01:02:38.272" v="1052" actId="14100"/>
          <ac:picMkLst>
            <pc:docMk/>
            <pc:sldMk cId="2319741379" sldId="284"/>
            <ac:picMk id="4" creationId="{0C720569-3699-406E-AD8C-7A9BAEBA2E78}"/>
          </ac:picMkLst>
        </pc:picChg>
        <pc:picChg chg="add del mod">
          <ac:chgData name="Jacintha Westerink" userId="8afea143-2072-4321-832c-d695a2a40b89" providerId="ADAL" clId="{3E051512-B47E-4391-B37B-901F301921E6}" dt="2021-09-25T01:02:20.003" v="1046" actId="478"/>
          <ac:picMkLst>
            <pc:docMk/>
            <pc:sldMk cId="2319741379" sldId="284"/>
            <ac:picMk id="5" creationId="{25C242D7-46E3-4919-9624-28EC48244562}"/>
          </ac:picMkLst>
        </pc:picChg>
        <pc:picChg chg="add mod">
          <ac:chgData name="Jacintha Westerink" userId="8afea143-2072-4321-832c-d695a2a40b89" providerId="ADAL" clId="{3E051512-B47E-4391-B37B-901F301921E6}" dt="2021-09-25T01:02:41.967" v="1053" actId="1076"/>
          <ac:picMkLst>
            <pc:docMk/>
            <pc:sldMk cId="2319741379" sldId="284"/>
            <ac:picMk id="6" creationId="{2BE34471-7FE9-44B5-9AA2-5C3E0CCAD091}"/>
          </ac:picMkLst>
        </pc:picChg>
      </pc:sldChg>
      <pc:sldChg chg="delSp modSp new mod">
        <pc:chgData name="Jacintha Westerink" userId="8afea143-2072-4321-832c-d695a2a40b89" providerId="ADAL" clId="{3E051512-B47E-4391-B37B-901F301921E6}" dt="2021-09-25T01:04:29.904" v="1123" actId="1076"/>
        <pc:sldMkLst>
          <pc:docMk/>
          <pc:sldMk cId="535522609" sldId="285"/>
        </pc:sldMkLst>
        <pc:spChg chg="mod">
          <ac:chgData name="Jacintha Westerink" userId="8afea143-2072-4321-832c-d695a2a40b89" providerId="ADAL" clId="{3E051512-B47E-4391-B37B-901F301921E6}" dt="2021-09-25T01:04:29.904" v="1123" actId="1076"/>
          <ac:spMkLst>
            <pc:docMk/>
            <pc:sldMk cId="535522609" sldId="285"/>
            <ac:spMk id="2" creationId="{EB4D0E6B-6705-468E-9374-7E91CA5A4647}"/>
          </ac:spMkLst>
        </pc:spChg>
        <pc:spChg chg="del mod">
          <ac:chgData name="Jacintha Westerink" userId="8afea143-2072-4321-832c-d695a2a40b89" providerId="ADAL" clId="{3E051512-B47E-4391-B37B-901F301921E6}" dt="2021-09-25T01:04:16.615" v="1103" actId="478"/>
          <ac:spMkLst>
            <pc:docMk/>
            <pc:sldMk cId="535522609" sldId="285"/>
            <ac:spMk id="3" creationId="{81D3F581-D903-4585-A643-FB9EAD49A2B4}"/>
          </ac:spMkLst>
        </pc:spChg>
      </pc:sldChg>
      <pc:sldChg chg="addSp delSp modSp new mod modAnim chgLayout">
        <pc:chgData name="Jacintha Westerink" userId="8afea143-2072-4321-832c-d695a2a40b89" providerId="ADAL" clId="{3E051512-B47E-4391-B37B-901F301921E6}" dt="2021-09-26T20:33:59.674" v="1482"/>
        <pc:sldMkLst>
          <pc:docMk/>
          <pc:sldMk cId="2360995494" sldId="286"/>
        </pc:sldMkLst>
        <pc:spChg chg="mod ord">
          <ac:chgData name="Jacintha Westerink" userId="8afea143-2072-4321-832c-d695a2a40b89" providerId="ADAL" clId="{3E051512-B47E-4391-B37B-901F301921E6}" dt="2021-09-26T20:33:10.787" v="1440" actId="700"/>
          <ac:spMkLst>
            <pc:docMk/>
            <pc:sldMk cId="2360995494" sldId="286"/>
            <ac:spMk id="2" creationId="{387256EA-64DD-4D0C-B32A-AC670A960766}"/>
          </ac:spMkLst>
        </pc:spChg>
        <pc:spChg chg="mod ord">
          <ac:chgData name="Jacintha Westerink" userId="8afea143-2072-4321-832c-d695a2a40b89" providerId="ADAL" clId="{3E051512-B47E-4391-B37B-901F301921E6}" dt="2021-09-26T20:33:10.787" v="1440" actId="700"/>
          <ac:spMkLst>
            <pc:docMk/>
            <pc:sldMk cId="2360995494" sldId="286"/>
            <ac:spMk id="3" creationId="{1996ECF1-4577-4466-956F-75C6C3C9978C}"/>
          </ac:spMkLst>
        </pc:spChg>
        <pc:spChg chg="add mod">
          <ac:chgData name="Jacintha Westerink" userId="8afea143-2072-4321-832c-d695a2a40b89" providerId="ADAL" clId="{3E051512-B47E-4391-B37B-901F301921E6}" dt="2021-09-25T01:08:20.149" v="1370" actId="20577"/>
          <ac:spMkLst>
            <pc:docMk/>
            <pc:sldMk cId="2360995494" sldId="286"/>
            <ac:spMk id="5" creationId="{92DF8CF8-9322-4F59-A2FF-7ACFC68BD5FA}"/>
          </ac:spMkLst>
        </pc:spChg>
        <pc:spChg chg="add mod">
          <ac:chgData name="Jacintha Westerink" userId="8afea143-2072-4321-832c-d695a2a40b89" providerId="ADAL" clId="{3E051512-B47E-4391-B37B-901F301921E6}" dt="2021-09-25T01:08:51.929" v="1420" actId="20577"/>
          <ac:spMkLst>
            <pc:docMk/>
            <pc:sldMk cId="2360995494" sldId="286"/>
            <ac:spMk id="6" creationId="{CF17B499-16F8-49D8-AB75-B1B7ADB25062}"/>
          </ac:spMkLst>
        </pc:spChg>
        <pc:picChg chg="add del mod">
          <ac:chgData name="Jacintha Westerink" userId="8afea143-2072-4321-832c-d695a2a40b89" providerId="ADAL" clId="{3E051512-B47E-4391-B37B-901F301921E6}" dt="2021-09-25T01:05:16.096" v="1127"/>
          <ac:picMkLst>
            <pc:docMk/>
            <pc:sldMk cId="2360995494" sldId="286"/>
            <ac:picMk id="4" creationId="{3CF57343-5687-44F3-B596-DDC766339FFB}"/>
          </ac:picMkLst>
        </pc:picChg>
      </pc:sldChg>
      <pc:sldChg chg="addSp delSp modSp new mod modAnim chgLayout">
        <pc:chgData name="Jacintha Westerink" userId="8afea143-2072-4321-832c-d695a2a40b89" providerId="ADAL" clId="{3E051512-B47E-4391-B37B-901F301921E6}" dt="2021-09-26T20:37:47.572" v="1577" actId="1076"/>
        <pc:sldMkLst>
          <pc:docMk/>
          <pc:sldMk cId="178134077" sldId="287"/>
        </pc:sldMkLst>
        <pc:spChg chg="del">
          <ac:chgData name="Jacintha Westerink" userId="8afea143-2072-4321-832c-d695a2a40b89" providerId="ADAL" clId="{3E051512-B47E-4391-B37B-901F301921E6}" dt="2021-09-26T20:33:10.787" v="1440" actId="700"/>
          <ac:spMkLst>
            <pc:docMk/>
            <pc:sldMk cId="178134077" sldId="287"/>
            <ac:spMk id="2" creationId="{70C19279-4ADE-42A4-BCA8-58842864C557}"/>
          </ac:spMkLst>
        </pc:spChg>
        <pc:spChg chg="del">
          <ac:chgData name="Jacintha Westerink" userId="8afea143-2072-4321-832c-d695a2a40b89" providerId="ADAL" clId="{3E051512-B47E-4391-B37B-901F301921E6}" dt="2021-09-26T20:33:10.787" v="1440" actId="700"/>
          <ac:spMkLst>
            <pc:docMk/>
            <pc:sldMk cId="178134077" sldId="287"/>
            <ac:spMk id="3" creationId="{373939D2-55E5-46C1-BD56-DE3A52B88720}"/>
          </ac:spMkLst>
        </pc:spChg>
        <pc:spChg chg="add mod ord">
          <ac:chgData name="Jacintha Westerink" userId="8afea143-2072-4321-832c-d695a2a40b89" providerId="ADAL" clId="{3E051512-B47E-4391-B37B-901F301921E6}" dt="2021-09-26T20:37:41.796" v="1576" actId="1076"/>
          <ac:spMkLst>
            <pc:docMk/>
            <pc:sldMk cId="178134077" sldId="287"/>
            <ac:spMk id="4" creationId="{CF45B5E2-F907-494F-97E3-9AFEE8CEFC09}"/>
          </ac:spMkLst>
        </pc:spChg>
        <pc:spChg chg="add mod ord">
          <ac:chgData name="Jacintha Westerink" userId="8afea143-2072-4321-832c-d695a2a40b89" providerId="ADAL" clId="{3E051512-B47E-4391-B37B-901F301921E6}" dt="2021-09-26T20:37:47.572" v="1577" actId="1076"/>
          <ac:spMkLst>
            <pc:docMk/>
            <pc:sldMk cId="178134077" sldId="287"/>
            <ac:spMk id="5" creationId="{4AD7019A-AF9A-4073-99AD-65D03D2D8BF5}"/>
          </ac:spMkLst>
        </pc:spChg>
        <pc:spChg chg="add mod">
          <ac:chgData name="Jacintha Westerink" userId="8afea143-2072-4321-832c-d695a2a40b89" providerId="ADAL" clId="{3E051512-B47E-4391-B37B-901F301921E6}" dt="2021-09-26T20:37:33.567" v="1575" actId="1076"/>
          <ac:spMkLst>
            <pc:docMk/>
            <pc:sldMk cId="178134077" sldId="287"/>
            <ac:spMk id="6" creationId="{A26C731B-8266-469C-9F08-CD3CE3EF84C4}"/>
          </ac:spMkLst>
        </pc:spChg>
      </pc:sldChg>
      <pc:sldChg chg="addSp delSp modSp new del mod modClrScheme chgLayout">
        <pc:chgData name="Jacintha Westerink" userId="8afea143-2072-4321-832c-d695a2a40b89" providerId="ADAL" clId="{3E051512-B47E-4391-B37B-901F301921E6}" dt="2021-09-26T20:33:43.876" v="1481" actId="2696"/>
        <pc:sldMkLst>
          <pc:docMk/>
          <pc:sldMk cId="545604966" sldId="288"/>
        </pc:sldMkLst>
        <pc:spChg chg="del mod ord">
          <ac:chgData name="Jacintha Westerink" userId="8afea143-2072-4321-832c-d695a2a40b89" providerId="ADAL" clId="{3E051512-B47E-4391-B37B-901F301921E6}" dt="2021-09-26T20:33:10.787" v="1440" actId="700"/>
          <ac:spMkLst>
            <pc:docMk/>
            <pc:sldMk cId="545604966" sldId="288"/>
            <ac:spMk id="2" creationId="{4B70AD04-89A9-46F7-AF54-5B056E3BD31D}"/>
          </ac:spMkLst>
        </pc:spChg>
        <pc:spChg chg="add mod ord">
          <ac:chgData name="Jacintha Westerink" userId="8afea143-2072-4321-832c-d695a2a40b89" providerId="ADAL" clId="{3E051512-B47E-4391-B37B-901F301921E6}" dt="2021-09-26T20:33:36.221" v="1480" actId="20577"/>
          <ac:spMkLst>
            <pc:docMk/>
            <pc:sldMk cId="545604966" sldId="288"/>
            <ac:spMk id="3" creationId="{BDC20175-3C97-49F8-A879-B492B0CC5A53}"/>
          </ac:spMkLst>
        </pc:spChg>
        <pc:spChg chg="add mod ord">
          <ac:chgData name="Jacintha Westerink" userId="8afea143-2072-4321-832c-d695a2a40b89" providerId="ADAL" clId="{3E051512-B47E-4391-B37B-901F301921E6}" dt="2021-09-26T20:33:10.787" v="1440" actId="700"/>
          <ac:spMkLst>
            <pc:docMk/>
            <pc:sldMk cId="545604966" sldId="288"/>
            <ac:spMk id="4" creationId="{15C58082-8768-4160-BDF6-06CD1B4616DF}"/>
          </ac:spMkLst>
        </pc:spChg>
      </pc:sldChg>
      <pc:sldChg chg="modSp new mod modAnim">
        <pc:chgData name="Jacintha Westerink" userId="8afea143-2072-4321-832c-d695a2a40b89" providerId="ADAL" clId="{3E051512-B47E-4391-B37B-901F301921E6}" dt="2021-09-26T20:57:07.376" v="2086"/>
        <pc:sldMkLst>
          <pc:docMk/>
          <pc:sldMk cId="786523897" sldId="288"/>
        </pc:sldMkLst>
        <pc:spChg chg="mod">
          <ac:chgData name="Jacintha Westerink" userId="8afea143-2072-4321-832c-d695a2a40b89" providerId="ADAL" clId="{3E051512-B47E-4391-B37B-901F301921E6}" dt="2021-09-26T20:56:40.528" v="2080" actId="1076"/>
          <ac:spMkLst>
            <pc:docMk/>
            <pc:sldMk cId="786523897" sldId="288"/>
            <ac:spMk id="2" creationId="{5F09F36B-274C-4697-A76A-1C564FB83EF7}"/>
          </ac:spMkLst>
        </pc:spChg>
        <pc:spChg chg="mod">
          <ac:chgData name="Jacintha Westerink" userId="8afea143-2072-4321-832c-d695a2a40b89" providerId="ADAL" clId="{3E051512-B47E-4391-B37B-901F301921E6}" dt="2021-09-26T20:56:44.877" v="2081" actId="207"/>
          <ac:spMkLst>
            <pc:docMk/>
            <pc:sldMk cId="786523897" sldId="288"/>
            <ac:spMk id="3" creationId="{B91B5953-9035-42B6-BCBB-D4686D6ADDEA}"/>
          </ac:spMkLst>
        </pc:spChg>
      </pc:sldChg>
      <pc:sldChg chg="new del">
        <pc:chgData name="Jacintha Westerink" userId="8afea143-2072-4321-832c-d695a2a40b89" providerId="ADAL" clId="{3E051512-B47E-4391-B37B-901F301921E6}" dt="2021-09-26T20:58:34.050" v="2090" actId="2696"/>
        <pc:sldMkLst>
          <pc:docMk/>
          <pc:sldMk cId="2648446977" sldId="289"/>
        </pc:sldMkLst>
      </pc:sldChg>
      <pc:sldChg chg="addSp delSp modSp add mod modAnim">
        <pc:chgData name="Jacintha Westerink" userId="8afea143-2072-4321-832c-d695a2a40b89" providerId="ADAL" clId="{3E051512-B47E-4391-B37B-901F301921E6}" dt="2021-09-26T21:10:51.242" v="2369"/>
        <pc:sldMkLst>
          <pc:docMk/>
          <pc:sldMk cId="2913825628" sldId="289"/>
        </pc:sldMkLst>
        <pc:spChg chg="mod">
          <ac:chgData name="Jacintha Westerink" userId="8afea143-2072-4321-832c-d695a2a40b89" providerId="ADAL" clId="{3E051512-B47E-4391-B37B-901F301921E6}" dt="2021-09-26T21:08:20.077" v="2313" actId="1076"/>
          <ac:spMkLst>
            <pc:docMk/>
            <pc:sldMk cId="2913825628" sldId="289"/>
            <ac:spMk id="3" creationId="{00000000-0000-0000-0000-000000000000}"/>
          </ac:spMkLst>
        </pc:spChg>
        <pc:spChg chg="add del mod">
          <ac:chgData name="Jacintha Westerink" userId="8afea143-2072-4321-832c-d695a2a40b89" providerId="ADAL" clId="{3E051512-B47E-4391-B37B-901F301921E6}" dt="2021-09-26T21:06:30.895" v="2274" actId="478"/>
          <ac:spMkLst>
            <pc:docMk/>
            <pc:sldMk cId="2913825628" sldId="289"/>
            <ac:spMk id="4" creationId="{9627AD83-8FB3-45E6-B7F8-265A62536CA7}"/>
          </ac:spMkLst>
        </pc:spChg>
        <pc:spChg chg="add mod">
          <ac:chgData name="Jacintha Westerink" userId="8afea143-2072-4321-832c-d695a2a40b89" providerId="ADAL" clId="{3E051512-B47E-4391-B37B-901F301921E6}" dt="2021-09-26T21:08:00.433" v="2309" actId="20577"/>
          <ac:spMkLst>
            <pc:docMk/>
            <pc:sldMk cId="2913825628" sldId="289"/>
            <ac:spMk id="14" creationId="{0F744790-0F3C-4AE5-A3EC-F3C6E94B9F56}"/>
          </ac:spMkLst>
        </pc:spChg>
        <pc:spChg chg="add mod">
          <ac:chgData name="Jacintha Westerink" userId="8afea143-2072-4321-832c-d695a2a40b89" providerId="ADAL" clId="{3E051512-B47E-4391-B37B-901F301921E6}" dt="2021-09-26T21:08:55.093" v="2327" actId="20577"/>
          <ac:spMkLst>
            <pc:docMk/>
            <pc:sldMk cId="2913825628" sldId="289"/>
            <ac:spMk id="15" creationId="{9E6048F6-1B11-40A4-B23B-002E477210A6}"/>
          </ac:spMkLst>
        </pc:spChg>
        <pc:spChg chg="add mod">
          <ac:chgData name="Jacintha Westerink" userId="8afea143-2072-4321-832c-d695a2a40b89" providerId="ADAL" clId="{3E051512-B47E-4391-B37B-901F301921E6}" dt="2021-09-26T21:09:45.197" v="2358" actId="27636"/>
          <ac:spMkLst>
            <pc:docMk/>
            <pc:sldMk cId="2913825628" sldId="289"/>
            <ac:spMk id="16" creationId="{9935F9D8-A4C5-42E6-B5A6-95C3DC6FB1B8}"/>
          </ac:spMkLst>
        </pc:spChg>
        <pc:spChg chg="del">
          <ac:chgData name="Jacintha Westerink" userId="8afea143-2072-4321-832c-d695a2a40b89" providerId="ADAL" clId="{3E051512-B47E-4391-B37B-901F301921E6}" dt="2021-09-26T21:06:27.747" v="2273" actId="478"/>
          <ac:spMkLst>
            <pc:docMk/>
            <pc:sldMk cId="2913825628" sldId="289"/>
            <ac:spMk id="31748" creationId="{00000000-0000-0000-0000-000000000000}"/>
          </ac:spMkLst>
        </pc:spChg>
        <pc:picChg chg="mod">
          <ac:chgData name="Jacintha Westerink" userId="8afea143-2072-4321-832c-d695a2a40b89" providerId="ADAL" clId="{3E051512-B47E-4391-B37B-901F301921E6}" dt="2021-09-26T21:07:45.001" v="2297" actId="1076"/>
          <ac:picMkLst>
            <pc:docMk/>
            <pc:sldMk cId="2913825628" sldId="289"/>
            <ac:picMk id="31745" creationId="{00000000-0000-0000-0000-000000000000}"/>
          </ac:picMkLst>
        </pc:picChg>
        <pc:picChg chg="mod">
          <ac:chgData name="Jacintha Westerink" userId="8afea143-2072-4321-832c-d695a2a40b89" providerId="ADAL" clId="{3E051512-B47E-4391-B37B-901F301921E6}" dt="2021-09-26T21:08:26.761" v="2314" actId="1076"/>
          <ac:picMkLst>
            <pc:docMk/>
            <pc:sldMk cId="2913825628" sldId="289"/>
            <ac:picMk id="31746" creationId="{00000000-0000-0000-0000-000000000000}"/>
          </ac:picMkLst>
        </pc:picChg>
        <pc:picChg chg="add del mod">
          <ac:chgData name="Jacintha Westerink" userId="8afea143-2072-4321-832c-d695a2a40b89" providerId="ADAL" clId="{3E051512-B47E-4391-B37B-901F301921E6}" dt="2021-09-26T21:08:16.511" v="2312" actId="14100"/>
          <ac:picMkLst>
            <pc:docMk/>
            <pc:sldMk cId="2913825628" sldId="289"/>
            <ac:picMk id="31747" creationId="{00000000-0000-0000-0000-000000000000}"/>
          </ac:picMkLst>
        </pc:picChg>
        <pc:picChg chg="mod">
          <ac:chgData name="Jacintha Westerink" userId="8afea143-2072-4321-832c-d695a2a40b89" providerId="ADAL" clId="{3E051512-B47E-4391-B37B-901F301921E6}" dt="2021-09-26T21:07:42.269" v="2296" actId="1076"/>
          <ac:picMkLst>
            <pc:docMk/>
            <pc:sldMk cId="2913825628" sldId="289"/>
            <ac:picMk id="31750" creationId="{00000000-0000-0000-0000-000000000000}"/>
          </ac:picMkLst>
        </pc:picChg>
        <pc:picChg chg="mod ord">
          <ac:chgData name="Jacintha Westerink" userId="8afea143-2072-4321-832c-d695a2a40b89" providerId="ADAL" clId="{3E051512-B47E-4391-B37B-901F301921E6}" dt="2021-09-26T21:08:37.529" v="2317" actId="1076"/>
          <ac:picMkLst>
            <pc:docMk/>
            <pc:sldMk cId="2913825628" sldId="289"/>
            <ac:picMk id="31751" creationId="{00000000-0000-0000-0000-000000000000}"/>
          </ac:picMkLst>
        </pc:picChg>
        <pc:picChg chg="mod">
          <ac:chgData name="Jacintha Westerink" userId="8afea143-2072-4321-832c-d695a2a40b89" providerId="ADAL" clId="{3E051512-B47E-4391-B37B-901F301921E6}" dt="2021-09-26T21:08:12.880" v="2311" actId="14100"/>
          <ac:picMkLst>
            <pc:docMk/>
            <pc:sldMk cId="2913825628" sldId="289"/>
            <ac:picMk id="31752" creationId="{00000000-0000-0000-0000-000000000000}"/>
          </ac:picMkLst>
        </pc:picChg>
        <pc:picChg chg="mod ord">
          <ac:chgData name="Jacintha Westerink" userId="8afea143-2072-4321-832c-d695a2a40b89" providerId="ADAL" clId="{3E051512-B47E-4391-B37B-901F301921E6}" dt="2021-09-26T21:10:49.900" v="2368" actId="1076"/>
          <ac:picMkLst>
            <pc:docMk/>
            <pc:sldMk cId="2913825628" sldId="289"/>
            <ac:picMk id="31753" creationId="{00000000-0000-0000-0000-000000000000}"/>
          </ac:picMkLst>
        </pc:picChg>
        <pc:picChg chg="mod">
          <ac:chgData name="Jacintha Westerink" userId="8afea143-2072-4321-832c-d695a2a40b89" providerId="ADAL" clId="{3E051512-B47E-4391-B37B-901F301921E6}" dt="2021-09-26T21:09:56.865" v="2360" actId="1076"/>
          <ac:picMkLst>
            <pc:docMk/>
            <pc:sldMk cId="2913825628" sldId="289"/>
            <ac:picMk id="31754" creationId="{00000000-0000-0000-0000-000000000000}"/>
          </ac:picMkLst>
        </pc:picChg>
      </pc:sldChg>
      <pc:sldChg chg="addSp delSp modSp add mod modAnim">
        <pc:chgData name="Jacintha Westerink" userId="8afea143-2072-4321-832c-d695a2a40b89" providerId="ADAL" clId="{3E051512-B47E-4391-B37B-901F301921E6}" dt="2021-09-26T21:18:50.398" v="2543"/>
        <pc:sldMkLst>
          <pc:docMk/>
          <pc:sldMk cId="3109774743" sldId="290"/>
        </pc:sldMkLst>
        <pc:spChg chg="add del mod">
          <ac:chgData name="Jacintha Westerink" userId="8afea143-2072-4321-832c-d695a2a40b89" providerId="ADAL" clId="{3E051512-B47E-4391-B37B-901F301921E6}" dt="2021-09-26T21:14:20.505" v="2448" actId="478"/>
          <ac:spMkLst>
            <pc:docMk/>
            <pc:sldMk cId="3109774743" sldId="290"/>
            <ac:spMk id="3" creationId="{EC0D446A-28CF-42DF-9882-062D58E28E0A}"/>
          </ac:spMkLst>
        </pc:spChg>
        <pc:spChg chg="del">
          <ac:chgData name="Jacintha Westerink" userId="8afea143-2072-4321-832c-d695a2a40b89" providerId="ADAL" clId="{3E051512-B47E-4391-B37B-901F301921E6}" dt="2021-09-26T21:14:22.500" v="2449" actId="478"/>
          <ac:spMkLst>
            <pc:docMk/>
            <pc:sldMk cId="3109774743" sldId="290"/>
            <ac:spMk id="15" creationId="{00000000-0000-0000-0000-000000000000}"/>
          </ac:spMkLst>
        </pc:spChg>
        <pc:spChg chg="add mod">
          <ac:chgData name="Jacintha Westerink" userId="8afea143-2072-4321-832c-d695a2a40b89" providerId="ADAL" clId="{3E051512-B47E-4391-B37B-901F301921E6}" dt="2021-09-26T21:15:27.315" v="2462" actId="1076"/>
          <ac:spMkLst>
            <pc:docMk/>
            <pc:sldMk cId="3109774743" sldId="290"/>
            <ac:spMk id="16" creationId="{26B5451E-1513-4087-B98D-2EFAF1343794}"/>
          </ac:spMkLst>
        </pc:spChg>
        <pc:spChg chg="add mod">
          <ac:chgData name="Jacintha Westerink" userId="8afea143-2072-4321-832c-d695a2a40b89" providerId="ADAL" clId="{3E051512-B47E-4391-B37B-901F301921E6}" dt="2021-09-26T21:16:49.202" v="2512" actId="1076"/>
          <ac:spMkLst>
            <pc:docMk/>
            <pc:sldMk cId="3109774743" sldId="290"/>
            <ac:spMk id="17" creationId="{A806CAD9-74AF-4882-8238-33E35D660D40}"/>
          </ac:spMkLst>
        </pc:spChg>
        <pc:spChg chg="mod ord">
          <ac:chgData name="Jacintha Westerink" userId="8afea143-2072-4321-832c-d695a2a40b89" providerId="ADAL" clId="{3E051512-B47E-4391-B37B-901F301921E6}" dt="2021-09-26T21:17:58.010" v="2534" actId="1076"/>
          <ac:spMkLst>
            <pc:docMk/>
            <pc:sldMk cId="3109774743" sldId="290"/>
            <ac:spMk id="23" creationId="{00000000-0000-0000-0000-000000000000}"/>
          </ac:spMkLst>
        </pc:spChg>
        <pc:spChg chg="del">
          <ac:chgData name="Jacintha Westerink" userId="8afea143-2072-4321-832c-d695a2a40b89" providerId="ADAL" clId="{3E051512-B47E-4391-B37B-901F301921E6}" dt="2021-09-26T21:14:17.706" v="2447" actId="478"/>
          <ac:spMkLst>
            <pc:docMk/>
            <pc:sldMk cId="3109774743" sldId="290"/>
            <ac:spMk id="30722" creationId="{00000000-0000-0000-0000-000000000000}"/>
          </ac:spMkLst>
        </pc:spChg>
        <pc:picChg chg="mod ord">
          <ac:chgData name="Jacintha Westerink" userId="8afea143-2072-4321-832c-d695a2a40b89" providerId="ADAL" clId="{3E051512-B47E-4391-B37B-901F301921E6}" dt="2021-09-26T21:17:45.123" v="2532" actId="14100"/>
          <ac:picMkLst>
            <pc:docMk/>
            <pc:sldMk cId="3109774743" sldId="290"/>
            <ac:picMk id="30721" creationId="{00000000-0000-0000-0000-000000000000}"/>
          </ac:picMkLst>
        </pc:picChg>
        <pc:picChg chg="mod">
          <ac:chgData name="Jacintha Westerink" userId="8afea143-2072-4321-832c-d695a2a40b89" providerId="ADAL" clId="{3E051512-B47E-4391-B37B-901F301921E6}" dt="2021-09-26T21:14:33.494" v="2450" actId="1076"/>
          <ac:picMkLst>
            <pc:docMk/>
            <pc:sldMk cId="3109774743" sldId="290"/>
            <ac:picMk id="30723" creationId="{00000000-0000-0000-0000-000000000000}"/>
          </ac:picMkLst>
        </pc:picChg>
        <pc:picChg chg="mod">
          <ac:chgData name="Jacintha Westerink" userId="8afea143-2072-4321-832c-d695a2a40b89" providerId="ADAL" clId="{3E051512-B47E-4391-B37B-901F301921E6}" dt="2021-09-26T21:17:26.787" v="2525" actId="14100"/>
          <ac:picMkLst>
            <pc:docMk/>
            <pc:sldMk cId="3109774743" sldId="290"/>
            <ac:picMk id="30726" creationId="{00000000-0000-0000-0000-000000000000}"/>
          </ac:picMkLst>
        </pc:picChg>
        <pc:picChg chg="mod ord">
          <ac:chgData name="Jacintha Westerink" userId="8afea143-2072-4321-832c-d695a2a40b89" providerId="ADAL" clId="{3E051512-B47E-4391-B37B-901F301921E6}" dt="2021-09-26T21:17:40.369" v="2531" actId="1076"/>
          <ac:picMkLst>
            <pc:docMk/>
            <pc:sldMk cId="3109774743" sldId="290"/>
            <ac:picMk id="30727" creationId="{00000000-0000-0000-0000-000000000000}"/>
          </ac:picMkLst>
        </pc:picChg>
        <pc:picChg chg="mod">
          <ac:chgData name="Jacintha Westerink" userId="8afea143-2072-4321-832c-d695a2a40b89" providerId="ADAL" clId="{3E051512-B47E-4391-B37B-901F301921E6}" dt="2021-09-26T21:16:57.945" v="2516" actId="14100"/>
          <ac:picMkLst>
            <pc:docMk/>
            <pc:sldMk cId="3109774743" sldId="290"/>
            <ac:picMk id="30730" creationId="{00000000-0000-0000-0000-000000000000}"/>
          </ac:picMkLst>
        </pc:picChg>
        <pc:picChg chg="mod">
          <ac:chgData name="Jacintha Westerink" userId="8afea143-2072-4321-832c-d695a2a40b89" providerId="ADAL" clId="{3E051512-B47E-4391-B37B-901F301921E6}" dt="2021-09-26T21:16:53.396" v="2514" actId="14100"/>
          <ac:picMkLst>
            <pc:docMk/>
            <pc:sldMk cId="3109774743" sldId="290"/>
            <ac:picMk id="30731" creationId="{00000000-0000-0000-0000-000000000000}"/>
          </ac:picMkLst>
        </pc:picChg>
      </pc:sldChg>
      <pc:sldChg chg="addSp delSp modSp add mod modAnim">
        <pc:chgData name="Jacintha Westerink" userId="8afea143-2072-4321-832c-d695a2a40b89" providerId="ADAL" clId="{3E051512-B47E-4391-B37B-901F301921E6}" dt="2021-09-26T21:30:50.922" v="2791" actId="1076"/>
        <pc:sldMkLst>
          <pc:docMk/>
          <pc:sldMk cId="283601915" sldId="291"/>
        </pc:sldMkLst>
        <pc:spChg chg="del">
          <ac:chgData name="Jacintha Westerink" userId="8afea143-2072-4321-832c-d695a2a40b89" providerId="ADAL" clId="{3E051512-B47E-4391-B37B-901F301921E6}" dt="2021-09-26T21:22:31.059" v="2677" actId="478"/>
          <ac:spMkLst>
            <pc:docMk/>
            <pc:sldMk cId="283601915" sldId="291"/>
            <ac:spMk id="2" creationId="{87079EAB-DC74-4822-9C8B-994A89CE2E5D}"/>
          </ac:spMkLst>
        </pc:spChg>
        <pc:spChg chg="del">
          <ac:chgData name="Jacintha Westerink" userId="8afea143-2072-4321-832c-d695a2a40b89" providerId="ADAL" clId="{3E051512-B47E-4391-B37B-901F301921E6}" dt="2021-09-26T21:22:25.488" v="2675" actId="478"/>
          <ac:spMkLst>
            <pc:docMk/>
            <pc:sldMk cId="283601915" sldId="291"/>
            <ac:spMk id="3" creationId="{00000000-0000-0000-0000-000000000000}"/>
          </ac:spMkLst>
        </pc:spChg>
        <pc:spChg chg="add del mod">
          <ac:chgData name="Jacintha Westerink" userId="8afea143-2072-4321-832c-d695a2a40b89" providerId="ADAL" clId="{3E051512-B47E-4391-B37B-901F301921E6}" dt="2021-09-26T21:22:29.743" v="2676" actId="478"/>
          <ac:spMkLst>
            <pc:docMk/>
            <pc:sldMk cId="283601915" sldId="291"/>
            <ac:spMk id="5" creationId="{F86DDD45-9C2D-4A4A-A710-BBAE13FFC604}"/>
          </ac:spMkLst>
        </pc:spChg>
        <pc:spChg chg="add mod ord">
          <ac:chgData name="Jacintha Westerink" userId="8afea143-2072-4321-832c-d695a2a40b89" providerId="ADAL" clId="{3E051512-B47E-4391-B37B-901F301921E6}" dt="2021-09-26T21:28:16.104" v="2770" actId="14100"/>
          <ac:spMkLst>
            <pc:docMk/>
            <pc:sldMk cId="283601915" sldId="291"/>
            <ac:spMk id="6" creationId="{39650748-583F-4A51-95B4-3CE63990CF6A}"/>
          </ac:spMkLst>
        </pc:spChg>
        <pc:spChg chg="add mod">
          <ac:chgData name="Jacintha Westerink" userId="8afea143-2072-4321-832c-d695a2a40b89" providerId="ADAL" clId="{3E051512-B47E-4391-B37B-901F301921E6}" dt="2021-09-26T21:26:17.917" v="2741" actId="1076"/>
          <ac:spMkLst>
            <pc:docMk/>
            <pc:sldMk cId="283601915" sldId="291"/>
            <ac:spMk id="13" creationId="{9AC940A1-3B37-4578-A1C6-D9FC678761B4}"/>
          </ac:spMkLst>
        </pc:spChg>
        <pc:spChg chg="add mod">
          <ac:chgData name="Jacintha Westerink" userId="8afea143-2072-4321-832c-d695a2a40b89" providerId="ADAL" clId="{3E051512-B47E-4391-B37B-901F301921E6}" dt="2021-09-26T21:30:50.922" v="2791" actId="1076"/>
          <ac:spMkLst>
            <pc:docMk/>
            <pc:sldMk cId="283601915" sldId="291"/>
            <ac:spMk id="14" creationId="{C8A69A22-4EB6-4BAC-BAB8-39F5663CB148}"/>
          </ac:spMkLst>
        </pc:spChg>
        <pc:spChg chg="add mod ord">
          <ac:chgData name="Jacintha Westerink" userId="8afea143-2072-4321-832c-d695a2a40b89" providerId="ADAL" clId="{3E051512-B47E-4391-B37B-901F301921E6}" dt="2021-09-26T21:30:12.702" v="2785" actId="1076"/>
          <ac:spMkLst>
            <pc:docMk/>
            <pc:sldMk cId="283601915" sldId="291"/>
            <ac:spMk id="15" creationId="{32F53601-B1F1-459C-A16A-490B457D3942}"/>
          </ac:spMkLst>
        </pc:spChg>
        <pc:spChg chg="add del mod">
          <ac:chgData name="Jacintha Westerink" userId="8afea143-2072-4321-832c-d695a2a40b89" providerId="ADAL" clId="{3E051512-B47E-4391-B37B-901F301921E6}" dt="2021-09-26T21:29:37.621" v="2778" actId="478"/>
          <ac:spMkLst>
            <pc:docMk/>
            <pc:sldMk cId="283601915" sldId="291"/>
            <ac:spMk id="16" creationId="{CCF275CD-447E-4E71-A4B0-8E89619D8D9F}"/>
          </ac:spMkLst>
        </pc:spChg>
        <pc:spChg chg="add mod">
          <ac:chgData name="Jacintha Westerink" userId="8afea143-2072-4321-832c-d695a2a40b89" providerId="ADAL" clId="{3E051512-B47E-4391-B37B-901F301921E6}" dt="2021-09-26T21:30:05.220" v="2784" actId="1076"/>
          <ac:spMkLst>
            <pc:docMk/>
            <pc:sldMk cId="283601915" sldId="291"/>
            <ac:spMk id="20" creationId="{6ABF0988-E816-45D5-B5DB-CD8D0C5E27DD}"/>
          </ac:spMkLst>
        </pc:spChg>
        <pc:picChg chg="add mod">
          <ac:chgData name="Jacintha Westerink" userId="8afea143-2072-4321-832c-d695a2a40b89" providerId="ADAL" clId="{3E051512-B47E-4391-B37B-901F301921E6}" dt="2021-09-26T21:29:45.458" v="2781" actId="14100"/>
          <ac:picMkLst>
            <pc:docMk/>
            <pc:sldMk cId="283601915" sldId="291"/>
            <ac:picMk id="8" creationId="{8BD39523-0E5B-44EC-BEA3-2B1046957743}"/>
          </ac:picMkLst>
        </pc:picChg>
        <pc:picChg chg="mod ord">
          <ac:chgData name="Jacintha Westerink" userId="8afea143-2072-4321-832c-d695a2a40b89" providerId="ADAL" clId="{3E051512-B47E-4391-B37B-901F301921E6}" dt="2021-09-26T21:27:39.884" v="2761" actId="1076"/>
          <ac:picMkLst>
            <pc:docMk/>
            <pc:sldMk cId="283601915" sldId="291"/>
            <ac:picMk id="32770" creationId="{00000000-0000-0000-0000-000000000000}"/>
          </ac:picMkLst>
        </pc:picChg>
        <pc:picChg chg="mod">
          <ac:chgData name="Jacintha Westerink" userId="8afea143-2072-4321-832c-d695a2a40b89" providerId="ADAL" clId="{3E051512-B47E-4391-B37B-901F301921E6}" dt="2021-09-26T21:27:17.159" v="2755" actId="14100"/>
          <ac:picMkLst>
            <pc:docMk/>
            <pc:sldMk cId="283601915" sldId="291"/>
            <ac:picMk id="32771" creationId="{00000000-0000-0000-0000-000000000000}"/>
          </ac:picMkLst>
        </pc:picChg>
        <pc:picChg chg="mod">
          <ac:chgData name="Jacintha Westerink" userId="8afea143-2072-4321-832c-d695a2a40b89" providerId="ADAL" clId="{3E051512-B47E-4391-B37B-901F301921E6}" dt="2021-09-26T21:26:30.501" v="2743" actId="1076"/>
          <ac:picMkLst>
            <pc:docMk/>
            <pc:sldMk cId="283601915" sldId="291"/>
            <ac:picMk id="32772" creationId="{00000000-0000-0000-0000-000000000000}"/>
          </ac:picMkLst>
        </pc:picChg>
        <pc:picChg chg="add del mod">
          <ac:chgData name="Jacintha Westerink" userId="8afea143-2072-4321-832c-d695a2a40b89" providerId="ADAL" clId="{3E051512-B47E-4391-B37B-901F301921E6}" dt="2021-09-26T21:30:46.467" v="2790" actId="14100"/>
          <ac:picMkLst>
            <pc:docMk/>
            <pc:sldMk cId="283601915" sldId="291"/>
            <ac:picMk id="32773" creationId="{00000000-0000-0000-0000-000000000000}"/>
          </ac:picMkLst>
        </pc:picChg>
        <pc:picChg chg="mod">
          <ac:chgData name="Jacintha Westerink" userId="8afea143-2072-4321-832c-d695a2a40b89" providerId="ADAL" clId="{3E051512-B47E-4391-B37B-901F301921E6}" dt="2021-09-26T21:30:43.079" v="2789" actId="1076"/>
          <ac:picMkLst>
            <pc:docMk/>
            <pc:sldMk cId="283601915" sldId="291"/>
            <ac:picMk id="32774" creationId="{00000000-0000-0000-0000-000000000000}"/>
          </ac:picMkLst>
        </pc:picChg>
        <pc:picChg chg="del mod">
          <ac:chgData name="Jacintha Westerink" userId="8afea143-2072-4321-832c-d695a2a40b89" providerId="ADAL" clId="{3E051512-B47E-4391-B37B-901F301921E6}" dt="2021-09-26T21:29:35.008" v="2776" actId="478"/>
          <ac:picMkLst>
            <pc:docMk/>
            <pc:sldMk cId="283601915" sldId="291"/>
            <ac:picMk id="32775" creationId="{00000000-0000-0000-0000-000000000000}"/>
          </ac:picMkLst>
        </pc:picChg>
        <pc:picChg chg="del">
          <ac:chgData name="Jacintha Westerink" userId="8afea143-2072-4321-832c-d695a2a40b89" providerId="ADAL" clId="{3E051512-B47E-4391-B37B-901F301921E6}" dt="2021-09-26T21:29:35.788" v="2777" actId="478"/>
          <ac:picMkLst>
            <pc:docMk/>
            <pc:sldMk cId="283601915" sldId="291"/>
            <ac:picMk id="32776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88A32-8E14-443E-95A0-FDCBF8D59933}" type="datetimeFigureOut">
              <a:rPr lang="nl-NL"/>
              <a:pPr>
                <a:defRPr/>
              </a:pPr>
              <a:t>26-9-2021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A50D6-FE29-438E-9956-3C14432A282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6EC11-981F-4154-A786-A3D68FC263B0}" type="datetimeFigureOut">
              <a:rPr lang="nl-NL"/>
              <a:pPr>
                <a:defRPr/>
              </a:pPr>
              <a:t>26-9-2021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4B173-CE4E-4C5F-B1C9-8C62E5CC7F8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5F490-5506-4C1F-BE84-8B0ECB11C785}" type="datetimeFigureOut">
              <a:rPr lang="nl-NL"/>
              <a:pPr>
                <a:defRPr/>
              </a:pPr>
              <a:t>26-9-2021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E2F6A-FD52-47BF-8BB2-F7C932F4771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0E405-12CA-45D7-B7B2-FBB213578776}" type="datetimeFigureOut">
              <a:rPr lang="nl-NL"/>
              <a:pPr>
                <a:defRPr/>
              </a:pPr>
              <a:t>26-9-2021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FB245-ECC8-4755-91CC-5AF64F25AED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6B650-EE6A-4ACE-B7BC-9C37B5199156}" type="datetimeFigureOut">
              <a:rPr lang="nl-NL"/>
              <a:pPr>
                <a:defRPr/>
              </a:pPr>
              <a:t>26-9-2021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D4CE2-D7A3-456F-A314-F9FC8FFDE0D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5A8A4-0799-459D-BA54-03837E640E9F}" type="datetimeFigureOut">
              <a:rPr lang="nl-NL"/>
              <a:pPr>
                <a:defRPr/>
              </a:pPr>
              <a:t>26-9-2021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8DBEE-F55D-4176-82E4-685B4635273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0A289-BF3C-4B2D-9415-459C67E44E1D}" type="datetimeFigureOut">
              <a:rPr lang="nl-NL"/>
              <a:pPr>
                <a:defRPr/>
              </a:pPr>
              <a:t>26-9-2021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EE0A4-6081-46E6-927A-46E2A1B1166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B54D3-7A80-4E6C-B3CC-06B1158F31DE}" type="datetimeFigureOut">
              <a:rPr lang="nl-NL"/>
              <a:pPr>
                <a:defRPr/>
              </a:pPr>
              <a:t>26-9-2021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4118C-C37B-4CA3-B52B-A437731E4C9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24581-6165-4097-A5A6-42EDC1B04F24}" type="datetimeFigureOut">
              <a:rPr lang="nl-NL"/>
              <a:pPr>
                <a:defRPr/>
              </a:pPr>
              <a:t>26-9-2021</a:t>
            </a:fld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D34B8-4320-421A-8EC0-5A683B29D5A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2769C-BC99-4199-96B9-4C67F5C39C68}" type="datetimeFigureOut">
              <a:rPr lang="nl-NL"/>
              <a:pPr>
                <a:defRPr/>
              </a:pPr>
              <a:t>26-9-2021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070AF-68C3-4DA0-B78D-9E133FE228B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F7BB1-9B91-4807-91AB-E3BED433CB5D}" type="datetimeFigureOut">
              <a:rPr lang="nl-NL"/>
              <a:pPr>
                <a:defRPr/>
              </a:pPr>
              <a:t>26-9-2021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E59D1-4177-4907-9801-1979FE024E8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B70E08B-C86F-4C09-9DE9-A11B8CF7BDDD}" type="datetimeFigureOut">
              <a:rPr lang="nl-NL"/>
              <a:pPr>
                <a:defRPr/>
              </a:pPr>
              <a:t>26-9-2021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CD9241-35D4-429B-AC9D-DCECCDAE71E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 rtlCol="0">
            <a:normAutofit fontScale="9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nl-NL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 wordt bedoeld met botanische kenmerken van planten?</a:t>
            </a:r>
            <a:endParaRPr lang="nl-NL" b="1" u="sng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827584" y="2399060"/>
            <a:ext cx="6707187" cy="1901825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nl-NL" dirty="0">
                <a:solidFill>
                  <a:schemeClr val="accent1"/>
                </a:solidFill>
              </a:rPr>
              <a:t>Kenmerken; wat iets zegt over het gedrag van planten </a:t>
            </a:r>
            <a:r>
              <a:rPr lang="nl-NL" sz="2400" dirty="0">
                <a:solidFill>
                  <a:schemeClr val="accent1"/>
                </a:solidFill>
              </a:rPr>
              <a:t>(bijv. over de levensduur)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E94B69C1-0368-4122-B2B5-2C82EDBCE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4443" y="3284985"/>
            <a:ext cx="2336398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7309F71-E274-43BB-B4C2-389264EC5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895" y="4300885"/>
            <a:ext cx="3201325" cy="2268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1"/>
          <p:cNvSpPr>
            <a:spLocks noGrp="1"/>
          </p:cNvSpPr>
          <p:nvPr>
            <p:ph type="title"/>
          </p:nvPr>
        </p:nvSpPr>
        <p:spPr>
          <a:xfrm>
            <a:off x="457200" y="312738"/>
            <a:ext cx="8229600" cy="1143000"/>
          </a:xfrm>
        </p:spPr>
        <p:txBody>
          <a:bodyPr/>
          <a:lstStyle/>
          <a:p>
            <a:pPr marL="342900" lvl="0" indent="-342900" algn="l">
              <a:lnSpc>
                <a:spcPct val="107000"/>
              </a:lnSpc>
              <a:spcAft>
                <a:spcPts val="800"/>
              </a:spcAft>
            </a:pP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Wat </a:t>
            </a:r>
            <a:r>
              <a:rPr lang="en-US" sz="4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zijn</a:t>
            </a: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wortelstokken</a:t>
            </a: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nl-NL" u="sng" dirty="0"/>
          </a:p>
        </p:txBody>
      </p:sp>
      <p:sp>
        <p:nvSpPr>
          <p:cNvPr id="22530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18488" cy="2692400"/>
          </a:xfrm>
        </p:spPr>
        <p:txBody>
          <a:bodyPr/>
          <a:lstStyle/>
          <a:p>
            <a:r>
              <a:rPr lang="nl-NL" dirty="0">
                <a:solidFill>
                  <a:schemeClr val="accent1"/>
                </a:solidFill>
              </a:rPr>
              <a:t>Ondergrondse verdikte stengeldelen</a:t>
            </a:r>
          </a:p>
          <a:p>
            <a:r>
              <a:rPr lang="nl-NL" dirty="0">
                <a:solidFill>
                  <a:schemeClr val="accent1"/>
                </a:solidFill>
              </a:rPr>
              <a:t>De delen groeien horizontaal onder de grond</a:t>
            </a:r>
          </a:p>
          <a:p>
            <a:r>
              <a:rPr lang="nl-NL" dirty="0">
                <a:solidFill>
                  <a:schemeClr val="accent1"/>
                </a:solidFill>
              </a:rPr>
              <a:t>Uit de stengeldelen groeien wortels</a:t>
            </a:r>
          </a:p>
          <a:p>
            <a:r>
              <a:rPr lang="nl-NL" dirty="0">
                <a:solidFill>
                  <a:schemeClr val="accent1"/>
                </a:solidFill>
              </a:rPr>
              <a:t>Bovengrondse delen sterven ieder jaar af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81525"/>
            <a:ext cx="3903663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3900488"/>
            <a:ext cx="3995737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F6EEDE-4DC9-4D7D-B791-BA1EF1C9C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12776"/>
            <a:ext cx="8229600" cy="1143000"/>
          </a:xfrm>
        </p:spPr>
        <p:txBody>
          <a:bodyPr/>
          <a:lstStyle/>
          <a:p>
            <a:r>
              <a:rPr lang="nl-NL" dirty="0"/>
              <a:t>7. Voorbeelden van planten met een wortelstok?</a:t>
            </a:r>
          </a:p>
        </p:txBody>
      </p:sp>
    </p:spTree>
    <p:extLst>
      <p:ext uri="{BB962C8B-B14F-4D97-AF65-F5344CB8AC3E}">
        <p14:creationId xmlns:p14="http://schemas.microsoft.com/office/powerpoint/2010/main" val="2211961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3588" y="3644900"/>
            <a:ext cx="2128837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324350"/>
            <a:ext cx="4068763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113" y="4005263"/>
            <a:ext cx="1944687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88" y="-20638"/>
            <a:ext cx="4029075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7938" y="1763713"/>
            <a:ext cx="1847851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39913" y="2754313"/>
            <a:ext cx="7053262" cy="114300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nl-NL" sz="2400" dirty="0" err="1"/>
              <a:t>Physalis</a:t>
            </a:r>
            <a:r>
              <a:rPr lang="nl-NL" sz="2400" dirty="0"/>
              <a:t> (lampionplant),      </a:t>
            </a:r>
            <a:r>
              <a:rPr lang="nl-NL" sz="2400" dirty="0" err="1"/>
              <a:t>Bergenia</a:t>
            </a:r>
            <a:r>
              <a:rPr lang="nl-NL" sz="2400" dirty="0"/>
              <a:t> (Schoenlappersplant),</a:t>
            </a:r>
            <a:br>
              <a:rPr lang="nl-NL" sz="2400" dirty="0"/>
            </a:br>
            <a:r>
              <a:rPr lang="nl-NL" sz="2400" dirty="0" err="1"/>
              <a:t>Convallaria</a:t>
            </a:r>
            <a:r>
              <a:rPr lang="nl-NL" sz="2400" dirty="0"/>
              <a:t> (Lelietje der Dalen),     </a:t>
            </a:r>
            <a:r>
              <a:rPr lang="nl-NL" sz="2400" dirty="0" err="1"/>
              <a:t>Equisetum</a:t>
            </a:r>
            <a:r>
              <a:rPr lang="nl-NL" sz="2400" dirty="0"/>
              <a:t> (</a:t>
            </a:r>
            <a:r>
              <a:rPr lang="nl-NL" sz="2400" dirty="0" err="1"/>
              <a:t>Schaafstroo</a:t>
            </a:r>
            <a:r>
              <a:rPr lang="nl-NL" sz="2400" dirty="0"/>
              <a:t>)</a:t>
            </a:r>
          </a:p>
        </p:txBody>
      </p:sp>
      <p:pic>
        <p:nvPicPr>
          <p:cNvPr id="23559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37125" y="0"/>
            <a:ext cx="22479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85025" y="-33338"/>
            <a:ext cx="1906588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65725" y="3803650"/>
            <a:ext cx="2143125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1407551"/>
            <a:ext cx="5073651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3A49BBFD-7F6A-4EA7-9666-61CDF099C627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nl-NL" sz="3500"/>
              <a:t>8. Benoem de onderdelen van de bol.</a:t>
            </a:r>
            <a:endParaRPr lang="nl-NL" sz="3500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37BA5A92-83B1-4EB5-A4BC-886ECC7004FE}"/>
              </a:ext>
            </a:extLst>
          </p:cNvPr>
          <p:cNvSpPr/>
          <p:nvPr/>
        </p:nvSpPr>
        <p:spPr>
          <a:xfrm>
            <a:off x="3275856" y="1844824"/>
            <a:ext cx="1440160" cy="7031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C2E912E4-413C-41AC-99CA-14ED341BD6C7}"/>
              </a:ext>
            </a:extLst>
          </p:cNvPr>
          <p:cNvSpPr/>
          <p:nvPr/>
        </p:nvSpPr>
        <p:spPr>
          <a:xfrm>
            <a:off x="3674461" y="2623585"/>
            <a:ext cx="1041555" cy="589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6EA0C20A-A664-4C57-A572-B276C8E02650}"/>
              </a:ext>
            </a:extLst>
          </p:cNvPr>
          <p:cNvSpPr/>
          <p:nvPr/>
        </p:nvSpPr>
        <p:spPr>
          <a:xfrm>
            <a:off x="3746469" y="3856688"/>
            <a:ext cx="1041555" cy="379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616702E0-7A6E-45D7-9B63-EBF52AFE0BD7}"/>
              </a:ext>
            </a:extLst>
          </p:cNvPr>
          <p:cNvSpPr/>
          <p:nvPr/>
        </p:nvSpPr>
        <p:spPr>
          <a:xfrm>
            <a:off x="3419872" y="4521692"/>
            <a:ext cx="1567454" cy="845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C337D582-95B9-4642-B035-916694939CAB}"/>
              </a:ext>
            </a:extLst>
          </p:cNvPr>
          <p:cNvSpPr txBox="1">
            <a:spLocks/>
          </p:cNvSpPr>
          <p:nvPr/>
        </p:nvSpPr>
        <p:spPr>
          <a:xfrm>
            <a:off x="3916887" y="1956012"/>
            <a:ext cx="4474840" cy="3801352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Hoofdknop</a:t>
            </a:r>
          </a:p>
          <a:p>
            <a:r>
              <a:rPr lang="nl-NL" dirty="0"/>
              <a:t>Rokken </a:t>
            </a:r>
          </a:p>
          <a:p>
            <a:endParaRPr lang="nl-NL" dirty="0"/>
          </a:p>
          <a:p>
            <a:r>
              <a:rPr lang="nl-NL" dirty="0"/>
              <a:t>Klisters (nieuwe bollen)</a:t>
            </a:r>
          </a:p>
          <a:p>
            <a:r>
              <a:rPr lang="nl-NL" dirty="0"/>
              <a:t>Bolschijf</a:t>
            </a:r>
          </a:p>
          <a:p>
            <a:r>
              <a:rPr lang="nl-NL" dirty="0"/>
              <a:t>Wortels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21303F-AEB0-48DF-A3F7-B0B8094C3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sz="3500" dirty="0"/>
              <a:t>9. Waarom maakt een bol klisters?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A58B3B-020D-4BA6-8201-C6AB313EA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92696"/>
          </a:xfrm>
        </p:spPr>
        <p:txBody>
          <a:bodyPr/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nl-NL" sz="320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 vermeerdering, voor nakomelingen</a:t>
            </a:r>
            <a:endParaRPr lang="nl-N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FFA2718-A72C-4978-BFC9-146F6DEF8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068960"/>
            <a:ext cx="3622460" cy="322398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E987821-D9A7-405C-ABC2-A57D53F29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3068959"/>
            <a:ext cx="3022490" cy="322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3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A2C9CF-7E4D-4FC8-B502-25A02669A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sz="3500" dirty="0"/>
              <a:t>10. Wat zit er in de rokken van een bol?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CFE3D24-FCC4-4B58-B678-1128A57A4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1916832"/>
            <a:ext cx="8229600" cy="1036711"/>
          </a:xfrm>
        </p:spPr>
        <p:txBody>
          <a:bodyPr/>
          <a:lstStyle/>
          <a:p>
            <a:r>
              <a:rPr lang="nl-NL" dirty="0">
                <a:solidFill>
                  <a:schemeClr val="accent1"/>
                </a:solidFill>
              </a:rPr>
              <a:t>Reservevoedsel</a:t>
            </a:r>
            <a:r>
              <a:rPr lang="nl-NL" dirty="0"/>
              <a:t> 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C720569-3699-406E-AD8C-7A9BAEBA2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608" y="3452737"/>
            <a:ext cx="2924244" cy="278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BE34471-7FE9-44B5-9AA2-5C3E0CCAD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4048" y="3429000"/>
            <a:ext cx="2950931" cy="278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974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4D0E6B-6705-468E-9374-7E91CA5A4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132856"/>
            <a:ext cx="8229600" cy="1143000"/>
          </a:xfrm>
        </p:spPr>
        <p:txBody>
          <a:bodyPr/>
          <a:lstStyle/>
          <a:p>
            <a:pPr algn="l"/>
            <a:r>
              <a:rPr lang="nl-NL" sz="3500" dirty="0"/>
              <a:t>11. Voorbeelden van planten met een bol.</a:t>
            </a:r>
          </a:p>
        </p:txBody>
      </p:sp>
    </p:spTree>
    <p:extLst>
      <p:ext uri="{BB962C8B-B14F-4D97-AF65-F5344CB8AC3E}">
        <p14:creationId xmlns:p14="http://schemas.microsoft.com/office/powerpoint/2010/main" val="535522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6225" y="-98425"/>
            <a:ext cx="197961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60813"/>
            <a:ext cx="2627313" cy="289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87975" y="4365625"/>
            <a:ext cx="3756025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47625"/>
            <a:ext cx="2389188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0325" y="30163"/>
            <a:ext cx="260032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32588" y="1700213"/>
            <a:ext cx="2490787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16225" y="4076700"/>
            <a:ext cx="2093913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538413"/>
            <a:ext cx="7265988" cy="1570037"/>
          </a:xfrm>
        </p:spPr>
        <p:txBody>
          <a:bodyPr rtlCol="0">
            <a:normAutofit fontScale="90000"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400" dirty="0" err="1">
                <a:solidFill>
                  <a:prstClr val="black"/>
                </a:solidFill>
                <a:ea typeface="+mn-ea"/>
                <a:cs typeface="+mn-cs"/>
              </a:rPr>
              <a:t>Galanthus</a:t>
            </a:r>
            <a:r>
              <a:rPr lang="nl-NL" sz="2400" dirty="0">
                <a:solidFill>
                  <a:prstClr val="black"/>
                </a:solidFill>
                <a:ea typeface="+mn-ea"/>
                <a:cs typeface="+mn-cs"/>
              </a:rPr>
              <a:t> (Sneeuwklokje), </a:t>
            </a:r>
            <a:r>
              <a:rPr lang="nl-NL" sz="2400" dirty="0"/>
              <a:t>Narcissus,     </a:t>
            </a:r>
            <a:r>
              <a:rPr lang="nl-NL" sz="2400" dirty="0" err="1"/>
              <a:t>Hyacinthus</a:t>
            </a:r>
            <a:r>
              <a:rPr lang="nl-NL" sz="2400" dirty="0"/>
              <a:t> ,</a:t>
            </a:r>
            <a:r>
              <a:rPr lang="nl-NL" sz="2400" dirty="0">
                <a:solidFill>
                  <a:prstClr val="black"/>
                </a:solidFill>
                <a:ea typeface="+mn-ea"/>
                <a:cs typeface="+mn-cs"/>
              </a:rPr>
              <a:t> 						      </a:t>
            </a:r>
            <a:r>
              <a:rPr lang="nl-NL" sz="2400" dirty="0" err="1">
                <a:solidFill>
                  <a:prstClr val="black"/>
                </a:solidFill>
                <a:ea typeface="+mn-ea"/>
                <a:cs typeface="+mn-cs"/>
              </a:rPr>
              <a:t>Allium</a:t>
            </a:r>
            <a:r>
              <a:rPr lang="nl-NL" sz="2400" dirty="0">
                <a:solidFill>
                  <a:prstClr val="black"/>
                </a:solidFill>
                <a:ea typeface="+mn-ea"/>
                <a:cs typeface="+mn-cs"/>
              </a:rPr>
              <a:t> (</a:t>
            </a:r>
            <a:r>
              <a:rPr lang="nl-NL" sz="2400" dirty="0" err="1">
                <a:solidFill>
                  <a:prstClr val="black"/>
                </a:solidFill>
                <a:ea typeface="+mn-ea"/>
                <a:cs typeface="+mn-cs"/>
              </a:rPr>
              <a:t>Sierui</a:t>
            </a:r>
            <a:r>
              <a:rPr lang="nl-NL" sz="2400" dirty="0">
                <a:solidFill>
                  <a:prstClr val="black"/>
                </a:solidFill>
                <a:ea typeface="+mn-ea"/>
                <a:cs typeface="+mn-cs"/>
              </a:rPr>
              <a:t>)</a:t>
            </a:r>
            <a:br>
              <a:rPr lang="nl-NL" sz="2400" dirty="0"/>
            </a:br>
            <a:r>
              <a:rPr lang="nl-NL" sz="2400" dirty="0" err="1"/>
              <a:t>Fritillaria</a:t>
            </a:r>
            <a:r>
              <a:rPr lang="nl-NL" sz="2400" dirty="0"/>
              <a:t> (Keizerskroon), </a:t>
            </a:r>
            <a:br>
              <a:rPr lang="nl-NL" sz="2400" dirty="0"/>
            </a:br>
            <a:r>
              <a:rPr lang="nl-NL" sz="2400" dirty="0"/>
              <a:t>	    	          </a:t>
            </a:r>
            <a:r>
              <a:rPr lang="nl-NL" sz="2400" dirty="0" err="1">
                <a:solidFill>
                  <a:prstClr val="black"/>
                </a:solidFill>
                <a:ea typeface="+mn-ea"/>
                <a:cs typeface="+mn-cs"/>
              </a:rPr>
              <a:t>Muscari</a:t>
            </a:r>
            <a:r>
              <a:rPr lang="nl-NL" sz="2400" dirty="0">
                <a:solidFill>
                  <a:prstClr val="black"/>
                </a:solidFill>
                <a:ea typeface="+mn-ea"/>
                <a:cs typeface="+mn-cs"/>
              </a:rPr>
              <a:t> ( blauw druifje), </a:t>
            </a:r>
            <a:r>
              <a:rPr lang="nl-NL" sz="2400" dirty="0"/>
              <a:t>	</a:t>
            </a:r>
            <a:r>
              <a:rPr lang="nl-NL" sz="2400" dirty="0" err="1"/>
              <a:t>Tulipa</a:t>
            </a:r>
            <a:r>
              <a:rPr lang="nl-NL" sz="2400" dirty="0"/>
              <a:t>,</a:t>
            </a:r>
          </a:p>
        </p:txBody>
      </p:sp>
      <p:sp>
        <p:nvSpPr>
          <p:cNvPr id="26633" name="Titel 1"/>
          <p:cNvSpPr txBox="1">
            <a:spLocks/>
          </p:cNvSpPr>
          <p:nvPr/>
        </p:nvSpPr>
        <p:spPr bwMode="auto">
          <a:xfrm>
            <a:off x="-1843088" y="895350"/>
            <a:ext cx="3563938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nl-N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7256EA-64DD-4D0C-B32A-AC670A960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sz="3500" dirty="0"/>
              <a:t>12. Waarom is het beter om na de bloei het blad op de plant af te laten sterven?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96ECF1-4577-4466-956F-75C6C3C99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solidFill>
                  <a:schemeClr val="accent1"/>
                </a:solidFill>
              </a:rPr>
              <a:t>Dan maakt de plant extra voeding in de rokken (reservevoedsel)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2DF8CF8-9322-4F59-A2FF-7ACFC68BD5FA}"/>
              </a:ext>
            </a:extLst>
          </p:cNvPr>
          <p:cNvSpPr txBox="1">
            <a:spLocks/>
          </p:cNvSpPr>
          <p:nvPr/>
        </p:nvSpPr>
        <p:spPr bwMode="auto">
          <a:xfrm>
            <a:off x="323528" y="321297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nl-NL" sz="3500" dirty="0"/>
              <a:t>13. Wat is een duidelijk verschil tussen een bol en een knol?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CF17B499-16F8-49D8-AB75-B1B7ADB25062}"/>
              </a:ext>
            </a:extLst>
          </p:cNvPr>
          <p:cNvSpPr txBox="1">
            <a:spLocks/>
          </p:cNvSpPr>
          <p:nvPr/>
        </p:nvSpPr>
        <p:spPr bwMode="auto">
          <a:xfrm>
            <a:off x="323528" y="4725144"/>
            <a:ext cx="8229600" cy="13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accent1"/>
                </a:solidFill>
              </a:rPr>
              <a:t>Een bol bestaat uit rokken, een knol is massief</a:t>
            </a:r>
          </a:p>
        </p:txBody>
      </p:sp>
    </p:spTree>
    <p:extLst>
      <p:ext uri="{BB962C8B-B14F-4D97-AF65-F5344CB8AC3E}">
        <p14:creationId xmlns:p14="http://schemas.microsoft.com/office/powerpoint/2010/main" val="236099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92863" y="4797425"/>
            <a:ext cx="2751137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u="sng"/>
              <a:t>Knolgewas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Reservevoedsel in ondergrondse delen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Massief, (geen rokken)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2 soorten: * stengelknollen </a:t>
            </a:r>
            <a:r>
              <a:rPr lang="nl-NL" sz="2800" dirty="0"/>
              <a:t>(=verdikte stengel)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nl-NL" dirty="0"/>
              <a:t>		      1 knop per knol; </a:t>
            </a:r>
            <a:r>
              <a:rPr lang="nl-NL" dirty="0" err="1"/>
              <a:t>Crocus</a:t>
            </a:r>
            <a:r>
              <a:rPr lang="nl-NL" dirty="0"/>
              <a:t>, Gladiool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nl-NL" dirty="0"/>
              <a:t>		   * wortelknollen </a:t>
            </a:r>
            <a:r>
              <a:rPr lang="nl-NL" sz="2800" dirty="0"/>
              <a:t>(verdikte wortel)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nl-NL" dirty="0"/>
              <a:t>		      meer knoppen per knol;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nl-NL" dirty="0"/>
              <a:t>		      Gember,    Aardappel, 		Dahlia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nl-NL" dirty="0"/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9713" y="1268413"/>
            <a:ext cx="2468562" cy="18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803525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01763" y="5229225"/>
            <a:ext cx="28003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050" y="3429000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27500" y="5229225"/>
            <a:ext cx="2446338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11188" y="108889"/>
            <a:ext cx="8229600" cy="1143000"/>
          </a:xfrm>
        </p:spPr>
        <p:txBody>
          <a:bodyPr rtlCol="0">
            <a:normAutofit fontScale="9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</a:pPr>
            <a:r>
              <a:rPr lang="nl-NL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Welke 2-splitsing kun je maken bij de indeling van planten?</a:t>
            </a:r>
            <a:endParaRPr lang="nl-NL" b="1" u="sng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636085" y="1727200"/>
            <a:ext cx="8229600" cy="1901825"/>
          </a:xfrm>
        </p:spPr>
        <p:txBody>
          <a:bodyPr rtlCol="0">
            <a:normAutofit/>
          </a:bodyPr>
          <a:lstStyle/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endParaRPr lang="nl-NL" dirty="0">
              <a:solidFill>
                <a:schemeClr val="accent1"/>
              </a:solidFill>
            </a:endParaRP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nl-NL" dirty="0">
                <a:solidFill>
                  <a:schemeClr val="accent1"/>
                </a:solidFill>
              </a:rPr>
              <a:t>Niet-houtige gewassen (=kruidachtige steel)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nl-NL" dirty="0">
                <a:solidFill>
                  <a:schemeClr val="accent1"/>
                </a:solidFill>
              </a:rPr>
              <a:t>Houtige gewassen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4F30487-CFE8-4478-BAC5-9C06D65D4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310711"/>
            <a:ext cx="2066925" cy="24384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61B2AF2-5093-4494-90A5-534FC9701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585" y="4262337"/>
            <a:ext cx="2476500" cy="244792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F3B90D8-5EF0-4AAA-B56D-0F7F2E1D5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4429440"/>
            <a:ext cx="1862623" cy="230028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63193FE-9D0D-46CC-9A78-A1B5C6195B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9950" y="4324651"/>
            <a:ext cx="1924050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0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F45B5E2-F907-494F-97E3-9AFEE8CEF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474" y="764704"/>
            <a:ext cx="8229600" cy="1143000"/>
          </a:xfrm>
        </p:spPr>
        <p:txBody>
          <a:bodyPr/>
          <a:lstStyle/>
          <a:p>
            <a:pPr algn="l"/>
            <a:r>
              <a:rPr lang="nl-NL" sz="3500" dirty="0"/>
              <a:t>14. Wat zit er in de knol?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4AD7019A-AF9A-4073-99AD-65D03D2D8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60848"/>
            <a:ext cx="8003232" cy="1143001"/>
          </a:xfrm>
        </p:spPr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Reservevoedsel</a:t>
            </a: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A26C731B-8266-469C-9F08-CD3CE3EF84C4}"/>
              </a:ext>
            </a:extLst>
          </p:cNvPr>
          <p:cNvSpPr txBox="1">
            <a:spLocks/>
          </p:cNvSpPr>
          <p:nvPr/>
        </p:nvSpPr>
        <p:spPr bwMode="auto">
          <a:xfrm>
            <a:off x="457200" y="4104081"/>
            <a:ext cx="854846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nl-NL" sz="3500" dirty="0"/>
              <a:t>15. Noem 5 voorbeelden van knolgewassen ?</a:t>
            </a:r>
          </a:p>
        </p:txBody>
      </p:sp>
    </p:spTree>
    <p:extLst>
      <p:ext uri="{BB962C8B-B14F-4D97-AF65-F5344CB8AC3E}">
        <p14:creationId xmlns:p14="http://schemas.microsoft.com/office/powerpoint/2010/main" val="17813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00925" y="1702145"/>
            <a:ext cx="174307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05235" y="18343"/>
            <a:ext cx="2620963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13688" y="11113"/>
            <a:ext cx="1247775" cy="212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225" y="-10252"/>
            <a:ext cx="2195513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90332" y="203242"/>
            <a:ext cx="334803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588" y="4968875"/>
            <a:ext cx="1982788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881" y="2249346"/>
            <a:ext cx="184785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00875" y="4752975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45534" y="2349066"/>
            <a:ext cx="184785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054588" y="3553830"/>
            <a:ext cx="1763712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4" name="Picture 1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565852" y="4828265"/>
            <a:ext cx="224790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el 3">
            <a:extLst>
              <a:ext uri="{FF2B5EF4-FFF2-40B4-BE49-F238E27FC236}">
                <a16:creationId xmlns:a16="http://schemas.microsoft.com/office/drawing/2014/main" id="{3FD600A3-27AA-436C-A1A8-0FA6149F7BC0}"/>
              </a:ext>
            </a:extLst>
          </p:cNvPr>
          <p:cNvSpPr txBox="1">
            <a:spLocks/>
          </p:cNvSpPr>
          <p:nvPr/>
        </p:nvSpPr>
        <p:spPr bwMode="auto">
          <a:xfrm>
            <a:off x="5818300" y="5118435"/>
            <a:ext cx="1995941" cy="438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nl-NL" sz="2000" dirty="0" err="1"/>
              <a:t>Gloriosa</a:t>
            </a:r>
            <a:endParaRPr lang="nl-NL" sz="2000" dirty="0"/>
          </a:p>
        </p:txBody>
      </p:sp>
      <p:sp>
        <p:nvSpPr>
          <p:cNvPr id="19" name="Titel 3">
            <a:extLst>
              <a:ext uri="{FF2B5EF4-FFF2-40B4-BE49-F238E27FC236}">
                <a16:creationId xmlns:a16="http://schemas.microsoft.com/office/drawing/2014/main" id="{3F02FC93-1737-4C17-A515-C9087B0EA5A2}"/>
              </a:ext>
            </a:extLst>
          </p:cNvPr>
          <p:cNvSpPr txBox="1">
            <a:spLocks/>
          </p:cNvSpPr>
          <p:nvPr/>
        </p:nvSpPr>
        <p:spPr bwMode="auto">
          <a:xfrm>
            <a:off x="4856001" y="6190396"/>
            <a:ext cx="1995941" cy="438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nl-NL" sz="2000" dirty="0"/>
              <a:t>Cyclamen</a:t>
            </a:r>
          </a:p>
        </p:txBody>
      </p:sp>
      <p:sp>
        <p:nvSpPr>
          <p:cNvPr id="20" name="Titel 3">
            <a:extLst>
              <a:ext uri="{FF2B5EF4-FFF2-40B4-BE49-F238E27FC236}">
                <a16:creationId xmlns:a16="http://schemas.microsoft.com/office/drawing/2014/main" id="{F8337069-AA8A-41B5-9B31-7A8E14161014}"/>
              </a:ext>
            </a:extLst>
          </p:cNvPr>
          <p:cNvSpPr txBox="1">
            <a:spLocks/>
          </p:cNvSpPr>
          <p:nvPr/>
        </p:nvSpPr>
        <p:spPr bwMode="auto">
          <a:xfrm>
            <a:off x="-33755" y="4679614"/>
            <a:ext cx="1995941" cy="438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nl-NL" sz="2000" dirty="0"/>
              <a:t>Gladiolus</a:t>
            </a:r>
          </a:p>
        </p:txBody>
      </p:sp>
      <p:sp>
        <p:nvSpPr>
          <p:cNvPr id="21" name="Titel 3">
            <a:extLst>
              <a:ext uri="{FF2B5EF4-FFF2-40B4-BE49-F238E27FC236}">
                <a16:creationId xmlns:a16="http://schemas.microsoft.com/office/drawing/2014/main" id="{120F46CB-9F02-44A1-AC30-522F35D0E9A3}"/>
              </a:ext>
            </a:extLst>
          </p:cNvPr>
          <p:cNvSpPr txBox="1">
            <a:spLocks/>
          </p:cNvSpPr>
          <p:nvPr/>
        </p:nvSpPr>
        <p:spPr bwMode="auto">
          <a:xfrm>
            <a:off x="4693385" y="3053161"/>
            <a:ext cx="642908" cy="438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nl-NL" sz="2000" dirty="0"/>
              <a:t>Iris</a:t>
            </a:r>
          </a:p>
        </p:txBody>
      </p:sp>
      <p:sp>
        <p:nvSpPr>
          <p:cNvPr id="22" name="Titel 3">
            <a:extLst>
              <a:ext uri="{FF2B5EF4-FFF2-40B4-BE49-F238E27FC236}">
                <a16:creationId xmlns:a16="http://schemas.microsoft.com/office/drawing/2014/main" id="{81967EE5-8EDB-475B-A1E9-48EEC6FFC1B6}"/>
              </a:ext>
            </a:extLst>
          </p:cNvPr>
          <p:cNvSpPr txBox="1">
            <a:spLocks/>
          </p:cNvSpPr>
          <p:nvPr/>
        </p:nvSpPr>
        <p:spPr bwMode="auto">
          <a:xfrm>
            <a:off x="6130462" y="2708989"/>
            <a:ext cx="1995941" cy="438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nl-NL" sz="2000" dirty="0" err="1"/>
              <a:t>Anemone</a:t>
            </a:r>
            <a:endParaRPr lang="nl-NL" sz="2000" dirty="0"/>
          </a:p>
        </p:txBody>
      </p:sp>
      <p:sp>
        <p:nvSpPr>
          <p:cNvPr id="23" name="Titel 3">
            <a:extLst>
              <a:ext uri="{FF2B5EF4-FFF2-40B4-BE49-F238E27FC236}">
                <a16:creationId xmlns:a16="http://schemas.microsoft.com/office/drawing/2014/main" id="{15D48677-218B-42F3-97F5-DC278378EDD8}"/>
              </a:ext>
            </a:extLst>
          </p:cNvPr>
          <p:cNvSpPr txBox="1">
            <a:spLocks/>
          </p:cNvSpPr>
          <p:nvPr/>
        </p:nvSpPr>
        <p:spPr bwMode="auto">
          <a:xfrm>
            <a:off x="6084168" y="1761789"/>
            <a:ext cx="1517008" cy="438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nl-NL" sz="2000" dirty="0" err="1"/>
              <a:t>Crocus</a:t>
            </a:r>
            <a:endParaRPr lang="nl-NL" sz="2000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8AE9F9D-A421-4BAB-B583-9F2B1EE965E9}"/>
              </a:ext>
            </a:extLst>
          </p:cNvPr>
          <p:cNvSpPr/>
          <p:nvPr/>
        </p:nvSpPr>
        <p:spPr>
          <a:xfrm>
            <a:off x="2042346" y="104559"/>
            <a:ext cx="1006624" cy="3921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4" name="Titel 3">
            <a:extLst>
              <a:ext uri="{FF2B5EF4-FFF2-40B4-BE49-F238E27FC236}">
                <a16:creationId xmlns:a16="http://schemas.microsoft.com/office/drawing/2014/main" id="{44F8EA2E-246B-48C9-BC41-C975F221A01C}"/>
              </a:ext>
            </a:extLst>
          </p:cNvPr>
          <p:cNvSpPr txBox="1">
            <a:spLocks/>
          </p:cNvSpPr>
          <p:nvPr/>
        </p:nvSpPr>
        <p:spPr bwMode="auto">
          <a:xfrm>
            <a:off x="2033033" y="58170"/>
            <a:ext cx="1247775" cy="438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nl-NL" sz="2000" dirty="0"/>
              <a:t>Dahlia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sz="3100" b="1" u="sng" dirty="0"/>
              <a:t>16. Geef de kenmerken van houtige gewassen</a:t>
            </a:r>
            <a:endParaRPr lang="nl-NL" sz="310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457200" y="2052519"/>
            <a:ext cx="8507288" cy="45259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>
                <a:solidFill>
                  <a:srgbClr val="0070C0"/>
                </a:solidFill>
              </a:rPr>
              <a:t>Planten met bovengrondse delen die houtachtig zijn, stevig en vaak bruin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>
                <a:solidFill>
                  <a:srgbClr val="0070C0"/>
                </a:solidFill>
              </a:rPr>
              <a:t>Wintervast = scheuten sterven niet ieder jaar af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>
                <a:solidFill>
                  <a:srgbClr val="0070C0"/>
                </a:solidFill>
              </a:rPr>
              <a:t>Scheuten worden ieder jaar dikker/hoger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nl-NL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09F36B-274C-4697-A76A-1C564FB83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96752"/>
            <a:ext cx="8229600" cy="1143000"/>
          </a:xfrm>
        </p:spPr>
        <p:txBody>
          <a:bodyPr/>
          <a:lstStyle/>
          <a:p>
            <a:pPr algn="l"/>
            <a:r>
              <a:rPr lang="nl-NL" sz="3500" dirty="0"/>
              <a:t>17. In welke 3 groepen kun je houtachtige planten indelen?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91B5953-9035-42B6-BCBB-D4686D6AD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2852936"/>
            <a:ext cx="3754760" cy="2188840"/>
          </a:xfrm>
        </p:spPr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Struiken</a:t>
            </a:r>
          </a:p>
          <a:p>
            <a:r>
              <a:rPr lang="nl-NL" dirty="0">
                <a:solidFill>
                  <a:srgbClr val="0070C0"/>
                </a:solidFill>
              </a:rPr>
              <a:t>Bomen</a:t>
            </a:r>
          </a:p>
          <a:p>
            <a:r>
              <a:rPr lang="nl-NL" dirty="0">
                <a:solidFill>
                  <a:srgbClr val="0070C0"/>
                </a:solidFill>
              </a:rPr>
              <a:t>Coniferen </a:t>
            </a:r>
          </a:p>
        </p:txBody>
      </p:sp>
    </p:spTree>
    <p:extLst>
      <p:ext uri="{BB962C8B-B14F-4D97-AF65-F5344CB8AC3E}">
        <p14:creationId xmlns:p14="http://schemas.microsoft.com/office/powerpoint/2010/main" val="78652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itel 1"/>
          <p:cNvSpPr>
            <a:spLocks noGrp="1"/>
          </p:cNvSpPr>
          <p:nvPr>
            <p:ph type="title"/>
          </p:nvPr>
        </p:nvSpPr>
        <p:spPr>
          <a:xfrm>
            <a:off x="204664" y="260648"/>
            <a:ext cx="8939336" cy="1143000"/>
          </a:xfrm>
        </p:spPr>
        <p:txBody>
          <a:bodyPr/>
          <a:lstStyle/>
          <a:p>
            <a:pPr algn="l"/>
            <a:r>
              <a:rPr lang="nl-NL" sz="3000" u="sng" dirty="0"/>
              <a:t>18. Geef een duidelijk kenmerk van een heester / struik.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556792"/>
            <a:ext cx="7931224" cy="1296144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>
                <a:solidFill>
                  <a:srgbClr val="0070C0"/>
                </a:solidFill>
              </a:rPr>
              <a:t>Meerdere scheuten uit de grond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nl-NL" dirty="0">
                <a:solidFill>
                  <a:srgbClr val="0070C0"/>
                </a:solidFill>
              </a:rPr>
              <a:t>    of directe vertakking net boven de grond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6B48E75A-EA84-453F-9444-AEDBE2074EA0}"/>
              </a:ext>
            </a:extLst>
          </p:cNvPr>
          <p:cNvSpPr txBox="1">
            <a:spLocks/>
          </p:cNvSpPr>
          <p:nvPr/>
        </p:nvSpPr>
        <p:spPr bwMode="auto">
          <a:xfrm>
            <a:off x="857908" y="4034475"/>
            <a:ext cx="828609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nl-NL" sz="3000" u="sng" dirty="0"/>
              <a:t>Geef een aantal voorbeelden.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5088" y="1328640"/>
            <a:ext cx="20510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10350" y="2890838"/>
            <a:ext cx="253365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856" y="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6783" y="0"/>
            <a:ext cx="4075067" cy="2711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06367" y="2140557"/>
            <a:ext cx="2232843" cy="493008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nl-NL" sz="2100" dirty="0" err="1"/>
              <a:t>Skimmia</a:t>
            </a:r>
            <a:endParaRPr lang="nl-NL" sz="2100" dirty="0"/>
          </a:p>
        </p:txBody>
      </p:sp>
      <p:pic>
        <p:nvPicPr>
          <p:cNvPr id="31750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0216" y="2804448"/>
            <a:ext cx="3030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85604" y="0"/>
            <a:ext cx="3170572" cy="2374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32453" y="4164013"/>
            <a:ext cx="2693988" cy="269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0F744790-0F3C-4AE5-A3EC-F3C6E94B9F56}"/>
              </a:ext>
            </a:extLst>
          </p:cNvPr>
          <p:cNvSpPr txBox="1">
            <a:spLocks/>
          </p:cNvSpPr>
          <p:nvPr/>
        </p:nvSpPr>
        <p:spPr bwMode="auto">
          <a:xfrm>
            <a:off x="6886126" y="6364992"/>
            <a:ext cx="2232843" cy="49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charset="0"/>
              <a:buNone/>
              <a:defRPr/>
            </a:pPr>
            <a:r>
              <a:rPr lang="nl-NL" sz="2100" dirty="0" err="1"/>
              <a:t>Syringa</a:t>
            </a:r>
            <a:endParaRPr lang="nl-NL" sz="2100" dirty="0"/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9E6048F6-1B11-40A4-B23B-002E477210A6}"/>
              </a:ext>
            </a:extLst>
          </p:cNvPr>
          <p:cNvSpPr txBox="1">
            <a:spLocks/>
          </p:cNvSpPr>
          <p:nvPr/>
        </p:nvSpPr>
        <p:spPr bwMode="auto">
          <a:xfrm>
            <a:off x="114733" y="2557944"/>
            <a:ext cx="2232843" cy="49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charset="0"/>
              <a:buNone/>
              <a:defRPr/>
            </a:pPr>
            <a:r>
              <a:rPr lang="nl-NL" sz="2100" dirty="0"/>
              <a:t>Rosa</a:t>
            </a:r>
          </a:p>
        </p:txBody>
      </p:sp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9935F9D8-A4C5-42E6-B5A6-95C3DC6FB1B8}"/>
              </a:ext>
            </a:extLst>
          </p:cNvPr>
          <p:cNvSpPr txBox="1">
            <a:spLocks/>
          </p:cNvSpPr>
          <p:nvPr/>
        </p:nvSpPr>
        <p:spPr bwMode="auto">
          <a:xfrm>
            <a:off x="72526" y="6021288"/>
            <a:ext cx="2232843" cy="875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charset="0"/>
              <a:buNone/>
              <a:defRPr/>
            </a:pPr>
            <a:r>
              <a:rPr lang="nl-NL" sz="2100" dirty="0" err="1"/>
              <a:t>Hydrangea</a:t>
            </a:r>
            <a:endParaRPr lang="nl-NL" sz="2100" dirty="0"/>
          </a:p>
          <a:p>
            <a:pPr marL="0" indent="0" fontAlgn="auto">
              <a:spcAft>
                <a:spcPts val="0"/>
              </a:spcAft>
              <a:buFont typeface="Arial" charset="0"/>
              <a:buNone/>
              <a:defRPr/>
            </a:pPr>
            <a:r>
              <a:rPr lang="nl-NL" sz="2100" dirty="0"/>
              <a:t>Hortensia</a:t>
            </a:r>
          </a:p>
        </p:txBody>
      </p:sp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62249" y="4086985"/>
            <a:ext cx="24098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382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inhoud 14"/>
          <p:cNvSpPr>
            <a:spLocks noGrp="1"/>
          </p:cNvSpPr>
          <p:nvPr>
            <p:ph sz="half" idx="4294967295"/>
          </p:nvPr>
        </p:nvSpPr>
        <p:spPr>
          <a:xfrm>
            <a:off x="899591" y="1772817"/>
            <a:ext cx="7344816" cy="144016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>
                <a:solidFill>
                  <a:srgbClr val="0070C0"/>
                </a:solidFill>
              </a:rPr>
              <a:t>Plant met 1 scheut uit de grond (stam)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>
                <a:solidFill>
                  <a:srgbClr val="0070C0"/>
                </a:solidFill>
              </a:rPr>
              <a:t>Vertakking op een ‘bepaalde’ hoogte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2E380731-3C7E-4F8A-87F5-A45F38F17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5" y="459555"/>
            <a:ext cx="8943908" cy="1143000"/>
          </a:xfrm>
        </p:spPr>
        <p:txBody>
          <a:bodyPr/>
          <a:lstStyle/>
          <a:p>
            <a:pPr algn="l"/>
            <a:r>
              <a:rPr lang="nl-NL" sz="3500" u="sng" dirty="0"/>
              <a:t>19. Wat is een duidelijk kenmerk van een boom?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27CB83E3-3CD9-41F7-ADA9-847D6C657DF3}"/>
              </a:ext>
            </a:extLst>
          </p:cNvPr>
          <p:cNvSpPr txBox="1">
            <a:spLocks/>
          </p:cNvSpPr>
          <p:nvPr/>
        </p:nvSpPr>
        <p:spPr bwMode="auto">
          <a:xfrm>
            <a:off x="857908" y="4034475"/>
            <a:ext cx="828609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nl-NL" sz="3000" u="sng" dirty="0"/>
              <a:t>Geef 3 voorbeelden.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507" y="1433226"/>
            <a:ext cx="2751645" cy="2061656"/>
          </a:xfrm>
        </p:spPr>
      </p:pic>
      <p:pic>
        <p:nvPicPr>
          <p:cNvPr id="3072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30188" y="0"/>
            <a:ext cx="2374901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94808" y="9262"/>
            <a:ext cx="2813301" cy="206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55563" y="2379663"/>
            <a:ext cx="1914526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72626" y="3845036"/>
            <a:ext cx="2286950" cy="301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36655" y="3823588"/>
            <a:ext cx="2488970" cy="301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26B5451E-1513-4087-B98D-2EFAF1343794}"/>
              </a:ext>
            </a:extLst>
          </p:cNvPr>
          <p:cNvSpPr txBox="1">
            <a:spLocks/>
          </p:cNvSpPr>
          <p:nvPr/>
        </p:nvSpPr>
        <p:spPr>
          <a:xfrm>
            <a:off x="2225674" y="462668"/>
            <a:ext cx="1914526" cy="640954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nl-NL" sz="2400" dirty="0" err="1">
                <a:solidFill>
                  <a:prstClr val="black"/>
                </a:solidFill>
                <a:ea typeface="+mn-ea"/>
                <a:cs typeface="+mn-cs"/>
              </a:rPr>
              <a:t>Fagus</a:t>
            </a:r>
            <a:r>
              <a:rPr lang="nl-NL" sz="2400" dirty="0">
                <a:solidFill>
                  <a:prstClr val="black"/>
                </a:solidFill>
                <a:ea typeface="+mn-ea"/>
                <a:cs typeface="+mn-cs"/>
              </a:rPr>
              <a:t> (Beuk)</a:t>
            </a:r>
            <a:endParaRPr lang="nl-NL" sz="2400" dirty="0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A806CAD9-74AF-4882-8238-33E35D660D40}"/>
              </a:ext>
            </a:extLst>
          </p:cNvPr>
          <p:cNvSpPr txBox="1">
            <a:spLocks/>
          </p:cNvSpPr>
          <p:nvPr/>
        </p:nvSpPr>
        <p:spPr>
          <a:xfrm>
            <a:off x="386395" y="6078893"/>
            <a:ext cx="1914527" cy="632878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nl-NL" sz="2400" dirty="0" err="1">
                <a:solidFill>
                  <a:prstClr val="black"/>
                </a:solidFill>
                <a:ea typeface="+mn-ea"/>
                <a:cs typeface="+mn-cs"/>
              </a:rPr>
              <a:t>Salix</a:t>
            </a:r>
            <a:r>
              <a:rPr lang="nl-NL" sz="2400" dirty="0">
                <a:solidFill>
                  <a:prstClr val="black"/>
                </a:solidFill>
                <a:ea typeface="+mn-ea"/>
                <a:cs typeface="+mn-cs"/>
              </a:rPr>
              <a:t> (wilg)</a:t>
            </a:r>
            <a:endParaRPr lang="nl-NL" sz="2400" dirty="0"/>
          </a:p>
        </p:txBody>
      </p:sp>
      <p:pic>
        <p:nvPicPr>
          <p:cNvPr id="30721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49107" y="1743955"/>
            <a:ext cx="2751645" cy="183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26466" y="3494882"/>
            <a:ext cx="19431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itel 1"/>
          <p:cNvSpPr txBox="1">
            <a:spLocks/>
          </p:cNvSpPr>
          <p:nvPr/>
        </p:nvSpPr>
        <p:spPr>
          <a:xfrm>
            <a:off x="5202738" y="1788059"/>
            <a:ext cx="2262187" cy="632879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nl-NL" sz="2400" dirty="0"/>
              <a:t> </a:t>
            </a:r>
            <a:r>
              <a:rPr lang="nl-NL" sz="2400" dirty="0" err="1"/>
              <a:t>Quercus</a:t>
            </a:r>
            <a:r>
              <a:rPr lang="nl-NL" sz="2400" dirty="0"/>
              <a:t> (Eik)</a:t>
            </a:r>
          </a:p>
        </p:txBody>
      </p:sp>
    </p:spTree>
    <p:extLst>
      <p:ext uri="{BB962C8B-B14F-4D97-AF65-F5344CB8AC3E}">
        <p14:creationId xmlns:p14="http://schemas.microsoft.com/office/powerpoint/2010/main" val="310977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079EAB-DC74-4822-9C8B-994A89CE2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sz="3500" dirty="0"/>
              <a:t>20. Wat is een kenmerk van een conifeer?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endParaRPr lang="nl-NL" dirty="0"/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nl-NL" dirty="0">
                <a:solidFill>
                  <a:srgbClr val="0070C0"/>
                </a:solidFill>
              </a:rPr>
              <a:t>Geen bladeren maar naalden/schubben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nl-NL" dirty="0">
                <a:solidFill>
                  <a:srgbClr val="0070C0"/>
                </a:solidFill>
              </a:rPr>
              <a:t>In boomvorm en/of struikvorm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nl-NL" dirty="0">
                <a:solidFill>
                  <a:srgbClr val="0070C0"/>
                </a:solidFill>
              </a:rPr>
              <a:t>Groenblijvend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A5D993AD-08E3-4CB6-9C6F-C790612B4A62}"/>
              </a:ext>
            </a:extLst>
          </p:cNvPr>
          <p:cNvSpPr txBox="1">
            <a:spLocks/>
          </p:cNvSpPr>
          <p:nvPr/>
        </p:nvSpPr>
        <p:spPr bwMode="auto">
          <a:xfrm>
            <a:off x="857908" y="4034475"/>
            <a:ext cx="828609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nl-NL" sz="3000" u="sng" dirty="0"/>
              <a:t>Geef een aantal voorbeelden.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66426" y="0"/>
            <a:ext cx="2059393" cy="2749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8238" y="4683401"/>
            <a:ext cx="2925762" cy="219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180" y="29812"/>
            <a:ext cx="2774827" cy="277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99573" y="768730"/>
            <a:ext cx="3346320" cy="2498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9AC940A1-3B37-4578-A1C6-D9FC678761B4}"/>
              </a:ext>
            </a:extLst>
          </p:cNvPr>
          <p:cNvSpPr txBox="1">
            <a:spLocks/>
          </p:cNvSpPr>
          <p:nvPr/>
        </p:nvSpPr>
        <p:spPr>
          <a:xfrm>
            <a:off x="4224802" y="260623"/>
            <a:ext cx="1914526" cy="640954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nl-NL" sz="2400" dirty="0">
                <a:solidFill>
                  <a:prstClr val="black"/>
                </a:solidFill>
                <a:ea typeface="+mn-ea"/>
                <a:cs typeface="+mn-cs"/>
              </a:rPr>
              <a:t>Thuja</a:t>
            </a:r>
            <a:endParaRPr lang="nl-NL" sz="2400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C8A69A22-4EB6-4BAC-BAB8-39F5663CB148}"/>
              </a:ext>
            </a:extLst>
          </p:cNvPr>
          <p:cNvSpPr txBox="1">
            <a:spLocks/>
          </p:cNvSpPr>
          <p:nvPr/>
        </p:nvSpPr>
        <p:spPr>
          <a:xfrm>
            <a:off x="323528" y="2625785"/>
            <a:ext cx="1914526" cy="640954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nl-NL" sz="2400" dirty="0" err="1">
                <a:solidFill>
                  <a:prstClr val="black"/>
                </a:solidFill>
                <a:ea typeface="+mn-ea"/>
                <a:cs typeface="+mn-cs"/>
              </a:rPr>
              <a:t>Juniperus</a:t>
            </a:r>
            <a:endParaRPr lang="nl-NL" sz="24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2733" y="2773295"/>
            <a:ext cx="2679702" cy="2007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9650748-583F-4A51-95B4-3CE63990CF6A}"/>
              </a:ext>
            </a:extLst>
          </p:cNvPr>
          <p:cNvSpPr/>
          <p:nvPr/>
        </p:nvSpPr>
        <p:spPr>
          <a:xfrm>
            <a:off x="6218239" y="4419854"/>
            <a:ext cx="1234082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32F53601-B1F1-459C-A16A-490B457D3942}"/>
              </a:ext>
            </a:extLst>
          </p:cNvPr>
          <p:cNvSpPr txBox="1">
            <a:spLocks/>
          </p:cNvSpPr>
          <p:nvPr/>
        </p:nvSpPr>
        <p:spPr>
          <a:xfrm>
            <a:off x="5639697" y="4367628"/>
            <a:ext cx="1914526" cy="5365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nl-NL" sz="2400" dirty="0" err="1">
                <a:solidFill>
                  <a:prstClr val="black"/>
                </a:solidFill>
                <a:ea typeface="+mn-ea"/>
                <a:cs typeface="+mn-cs"/>
              </a:rPr>
              <a:t>Chamecyparis</a:t>
            </a:r>
            <a:endParaRPr lang="nl-NL" sz="240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BD39523-0E5B-44EC-BEA3-2B10469577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81" y="3320497"/>
            <a:ext cx="5129883" cy="3537503"/>
          </a:xfrm>
          <a:prstGeom prst="rect">
            <a:avLst/>
          </a:prstGeom>
        </p:spPr>
      </p:pic>
      <p:sp>
        <p:nvSpPr>
          <p:cNvPr id="20" name="Rechthoek 19">
            <a:extLst>
              <a:ext uri="{FF2B5EF4-FFF2-40B4-BE49-F238E27FC236}">
                <a16:creationId xmlns:a16="http://schemas.microsoft.com/office/drawing/2014/main" id="{6ABF0988-E816-45D5-B5DB-CD8D0C5E27DD}"/>
              </a:ext>
            </a:extLst>
          </p:cNvPr>
          <p:cNvSpPr/>
          <p:nvPr/>
        </p:nvSpPr>
        <p:spPr>
          <a:xfrm>
            <a:off x="3947983" y="5779570"/>
            <a:ext cx="1234082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60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D9C65062-67D2-42DD-8436-4FC109E5D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644" y="846138"/>
            <a:ext cx="2474422" cy="305555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D7EC2A7-D495-40EF-83C7-A05BC00C7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76961CE-F1D0-4A5A-9028-5638C99EA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84317" y="47785"/>
            <a:ext cx="2369602" cy="3240360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A915E44-34BE-40B1-AD4E-E6118F25C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156" y="57528"/>
            <a:ext cx="2242038" cy="324036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72A2F94-D33A-4F0D-8AAD-421736FD7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3187" y="3870354"/>
            <a:ext cx="2781300" cy="299695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274DC38-5F11-48B2-8EEC-BA105B0069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028" y="1274143"/>
            <a:ext cx="2242038" cy="324036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3AF52CCC-6F3A-4937-8F07-9796E72A12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0349" y="3429000"/>
            <a:ext cx="2125103" cy="305555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5F94A8C7-9A93-4F89-8730-451D39EF50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8638" y="3802447"/>
            <a:ext cx="2110428" cy="305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7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>
          <a:xfrm>
            <a:off x="611560" y="404812"/>
            <a:ext cx="8280920" cy="1872060"/>
          </a:xfrm>
        </p:spPr>
        <p:txBody>
          <a:bodyPr/>
          <a:lstStyle/>
          <a:p>
            <a:pPr lvl="0" algn="l"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nl-NL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Geef een omschrijving van    </a:t>
            </a:r>
            <a:br>
              <a:rPr lang="nl-NL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nl-NL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eenjarige perk-balkonplant. </a:t>
            </a:r>
            <a:br>
              <a:rPr lang="nl-NL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nl-NL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Geef 2 voorbeelden</a:t>
            </a:r>
          </a:p>
        </p:txBody>
      </p:sp>
      <p:sp>
        <p:nvSpPr>
          <p:cNvPr id="16386" name="Tijdelijke aanduiding voor inhoud 2"/>
          <p:cNvSpPr>
            <a:spLocks noGrp="1"/>
          </p:cNvSpPr>
          <p:nvPr>
            <p:ph idx="1"/>
          </p:nvPr>
        </p:nvSpPr>
        <p:spPr>
          <a:xfrm>
            <a:off x="1115616" y="2780928"/>
            <a:ext cx="6408712" cy="295158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nl-NL" dirty="0">
                <a:solidFill>
                  <a:schemeClr val="accent1"/>
                </a:solidFill>
              </a:rPr>
              <a:t>Plant die vaak gebruikt wordt in</a:t>
            </a:r>
          </a:p>
          <a:p>
            <a:pPr marL="0" indent="0">
              <a:buNone/>
            </a:pPr>
            <a:r>
              <a:rPr lang="nl-NL" dirty="0">
                <a:solidFill>
                  <a:schemeClr val="accent1"/>
                </a:solidFill>
              </a:rPr>
              <a:t>    perk (tuin/bak) of balkonbak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>
                <a:solidFill>
                  <a:schemeClr val="accent1"/>
                </a:solidFill>
              </a:rPr>
              <a:t>Plant die in één seizoen;</a:t>
            </a:r>
          </a:p>
          <a:p>
            <a:pPr lvl="1"/>
            <a:r>
              <a:rPr lang="nl-NL" dirty="0">
                <a:solidFill>
                  <a:schemeClr val="accent1"/>
                </a:solidFill>
              </a:rPr>
              <a:t>Opgroeit uit zaad, </a:t>
            </a:r>
          </a:p>
          <a:p>
            <a:pPr lvl="1"/>
            <a:r>
              <a:rPr lang="nl-NL" dirty="0">
                <a:solidFill>
                  <a:schemeClr val="accent1"/>
                </a:solidFill>
              </a:rPr>
              <a:t>Bloeit,</a:t>
            </a:r>
          </a:p>
          <a:p>
            <a:pPr lvl="1"/>
            <a:r>
              <a:rPr lang="nl-NL" dirty="0">
                <a:solidFill>
                  <a:schemeClr val="accent1"/>
                </a:solidFill>
              </a:rPr>
              <a:t>Zaad vormt</a:t>
            </a:r>
          </a:p>
          <a:p>
            <a:pPr lvl="1"/>
            <a:r>
              <a:rPr lang="nl-NL" dirty="0">
                <a:solidFill>
                  <a:schemeClr val="accent1"/>
                </a:solidFill>
              </a:rPr>
              <a:t>afsterft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4063" y="6350"/>
            <a:ext cx="3216275" cy="241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38788" y="4763"/>
            <a:ext cx="3598862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0" y="0"/>
            <a:ext cx="2195513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4111625"/>
            <a:ext cx="2109788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97113" y="4292600"/>
            <a:ext cx="333375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76900" y="4292600"/>
            <a:ext cx="346075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75463" y="2395538"/>
            <a:ext cx="2249487" cy="189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7" name="Titel 5"/>
          <p:cNvSpPr>
            <a:spLocks noGrp="1"/>
          </p:cNvSpPr>
          <p:nvPr>
            <p:ph type="title"/>
          </p:nvPr>
        </p:nvSpPr>
        <p:spPr>
          <a:xfrm>
            <a:off x="4762" y="3226085"/>
            <a:ext cx="4855269" cy="856965"/>
          </a:xfrm>
        </p:spPr>
        <p:txBody>
          <a:bodyPr/>
          <a:lstStyle/>
          <a:p>
            <a:pPr algn="l"/>
            <a:r>
              <a:rPr lang="nl-NL" sz="1600" dirty="0"/>
              <a:t>Zonnebloem                          Leeuwebek</a:t>
            </a:r>
            <a:br>
              <a:rPr lang="nl-NL" sz="1600" dirty="0"/>
            </a:br>
            <a:r>
              <a:rPr lang="nl-NL" sz="1600" dirty="0"/>
              <a:t>	</a:t>
            </a:r>
            <a:br>
              <a:rPr lang="nl-NL" sz="1600" dirty="0"/>
            </a:br>
            <a:r>
              <a:rPr lang="nl-NL" sz="1600" dirty="0" err="1"/>
              <a:t>Ageratum</a:t>
            </a:r>
            <a:r>
              <a:rPr lang="nl-NL" sz="1600" dirty="0"/>
              <a:t>                               Spaanse Margriet</a:t>
            </a:r>
          </a:p>
        </p:txBody>
      </p:sp>
      <p:sp>
        <p:nvSpPr>
          <p:cNvPr id="17418" name="Titel 5"/>
          <p:cNvSpPr txBox="1">
            <a:spLocks/>
          </p:cNvSpPr>
          <p:nvPr/>
        </p:nvSpPr>
        <p:spPr bwMode="auto">
          <a:xfrm>
            <a:off x="5016500" y="2427288"/>
            <a:ext cx="2003425" cy="186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nl-NL" sz="1600" dirty="0">
                <a:latin typeface="Calibri" pitchFamily="34" charset="0"/>
              </a:rPr>
              <a:t>Vlijtig Liesje, Vuursalie, Afrikaantje</a:t>
            </a:r>
            <a:br>
              <a:rPr lang="nl-NL" sz="1600" dirty="0">
                <a:latin typeface="Calibri" pitchFamily="34" charset="0"/>
              </a:rPr>
            </a:br>
            <a:r>
              <a:rPr lang="nl-NL" sz="1600" dirty="0">
                <a:latin typeface="Calibri" pitchFamily="34" charset="0"/>
              </a:rPr>
              <a:t>	</a:t>
            </a:r>
            <a:br>
              <a:rPr lang="nl-NL" sz="1600" dirty="0">
                <a:latin typeface="Calibri" pitchFamily="34" charset="0"/>
              </a:rPr>
            </a:br>
            <a:r>
              <a:rPr lang="nl-NL" sz="1600" dirty="0">
                <a:latin typeface="Calibri" pitchFamily="34" charset="0"/>
              </a:rPr>
              <a:t>	IJzerhard</a:t>
            </a:r>
          </a:p>
          <a:p>
            <a:endParaRPr lang="nl-NL" sz="1600" dirty="0">
              <a:latin typeface="Calibri" pitchFamily="34" charset="0"/>
            </a:endParaRPr>
          </a:p>
          <a:p>
            <a:r>
              <a:rPr lang="nl-NL" sz="1600" dirty="0">
                <a:latin typeface="Calibri" pitchFamily="34" charset="0"/>
              </a:rPr>
              <a:t>            Petunia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>
          <a:xfrm>
            <a:off x="539750" y="476250"/>
            <a:ext cx="8280722" cy="2664718"/>
          </a:xfrm>
        </p:spPr>
        <p:txBody>
          <a:bodyPr/>
          <a:lstStyle/>
          <a:p>
            <a:pPr marL="342900" lvl="0" indent="-342900" algn="l">
              <a:lnSpc>
                <a:spcPct val="107000"/>
              </a:lnSpc>
              <a:spcAft>
                <a:spcPts val="800"/>
              </a:spcAft>
            </a:pPr>
            <a:r>
              <a:rPr lang="nl-NL" sz="3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Geef een omschrijving van tweejarige perk-balkonplant.</a:t>
            </a:r>
            <a:br>
              <a:rPr lang="nl-NL" sz="3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3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Geef 2 voorbeelden</a:t>
            </a:r>
            <a:br>
              <a:rPr lang="nl-NL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 u="sng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35100" y="2636912"/>
            <a:ext cx="7313364" cy="4059610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Plant die vaak gebruikt wordt in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perk (tuin/bak) of balkonbak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nl-NL" dirty="0">
                <a:solidFill>
                  <a:srgbClr val="4F81BD"/>
                </a:solidFill>
                <a:latin typeface="Calibri"/>
              </a:rPr>
              <a:t>Plant die je koopt in het 2</a:t>
            </a:r>
            <a:r>
              <a:rPr lang="nl-NL" baseline="30000" dirty="0">
                <a:solidFill>
                  <a:srgbClr val="4F81BD"/>
                </a:solidFill>
                <a:latin typeface="Calibri"/>
              </a:rPr>
              <a:t>de</a:t>
            </a:r>
            <a:r>
              <a:rPr lang="nl-NL" dirty="0">
                <a:solidFill>
                  <a:srgbClr val="4F81BD"/>
                </a:solidFill>
                <a:latin typeface="Calibri"/>
              </a:rPr>
              <a:t> </a:t>
            </a:r>
            <a:r>
              <a:rPr lang="nl-NL" dirty="0" err="1">
                <a:solidFill>
                  <a:srgbClr val="4F81BD"/>
                </a:solidFill>
                <a:latin typeface="Calibri"/>
              </a:rPr>
              <a:t>groeizeizoen</a:t>
            </a: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nl-NL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nl-NL" dirty="0">
                <a:solidFill>
                  <a:schemeClr val="accent1"/>
                </a:solidFill>
              </a:rPr>
              <a:t>Plant die in het  1</a:t>
            </a:r>
            <a:r>
              <a:rPr lang="nl-NL" baseline="30000" dirty="0">
                <a:solidFill>
                  <a:schemeClr val="accent1"/>
                </a:solidFill>
              </a:rPr>
              <a:t>ste</a:t>
            </a:r>
            <a:r>
              <a:rPr lang="nl-NL" dirty="0">
                <a:solidFill>
                  <a:schemeClr val="accent1"/>
                </a:solidFill>
              </a:rPr>
              <a:t> seizoen opgroeien (uit zaad)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nl-NL" dirty="0">
                <a:solidFill>
                  <a:schemeClr val="accent1"/>
                </a:solidFill>
              </a:rPr>
              <a:t>En in het 2</a:t>
            </a:r>
            <a:r>
              <a:rPr lang="nl-NL" baseline="30000" dirty="0">
                <a:solidFill>
                  <a:schemeClr val="accent1"/>
                </a:solidFill>
              </a:rPr>
              <a:t>de</a:t>
            </a:r>
            <a:r>
              <a:rPr lang="nl-NL" dirty="0">
                <a:solidFill>
                  <a:schemeClr val="accent1"/>
                </a:solidFill>
              </a:rPr>
              <a:t> seizoen: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nl-NL" dirty="0">
                <a:solidFill>
                  <a:schemeClr val="accent1"/>
                </a:solidFill>
              </a:rPr>
              <a:t>Verder groeien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nl-NL" dirty="0">
                <a:solidFill>
                  <a:schemeClr val="accent1"/>
                </a:solidFill>
              </a:rPr>
              <a:t>Bloeien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nl-NL" dirty="0">
                <a:solidFill>
                  <a:schemeClr val="accent1"/>
                </a:solidFill>
              </a:rPr>
              <a:t>Vormen van zaad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nl-NL" dirty="0">
                <a:solidFill>
                  <a:schemeClr val="accent1"/>
                </a:solidFill>
              </a:rPr>
              <a:t>Sterven af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400" y="3443288"/>
            <a:ext cx="3084513" cy="341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400" y="0"/>
            <a:ext cx="3586163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8963" y="0"/>
            <a:ext cx="2205037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92838" y="2482850"/>
            <a:ext cx="2951162" cy="439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89388" y="2690813"/>
            <a:ext cx="2206625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74950" y="4679950"/>
            <a:ext cx="2486025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0" y="4724400"/>
            <a:ext cx="1624013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23000" y="5886450"/>
            <a:ext cx="1524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684588" y="0"/>
            <a:ext cx="3186112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6" name="Titel 5"/>
          <p:cNvSpPr>
            <a:spLocks noGrp="1"/>
          </p:cNvSpPr>
          <p:nvPr>
            <p:ph type="title"/>
          </p:nvPr>
        </p:nvSpPr>
        <p:spPr>
          <a:xfrm>
            <a:off x="0" y="2482850"/>
            <a:ext cx="4017963" cy="1079500"/>
          </a:xfrm>
        </p:spPr>
        <p:txBody>
          <a:bodyPr/>
          <a:lstStyle/>
          <a:p>
            <a:pPr algn="l"/>
            <a:r>
              <a:rPr lang="nl-NL" sz="2000"/>
              <a:t>Vergeet-mij-niet, Judaspenning, Papaver, stokroos, Viool</a:t>
            </a:r>
            <a:br>
              <a:rPr lang="nl-NL" sz="2000"/>
            </a:br>
            <a:r>
              <a:rPr lang="nl-NL" sz="2000"/>
              <a:t>Vingerhoedskruid, Teunisbloem,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06290"/>
          </a:xfrm>
        </p:spPr>
        <p:txBody>
          <a:bodyPr/>
          <a:lstStyle/>
          <a:p>
            <a:pPr marL="342900" lvl="0" indent="-342900" algn="l">
              <a:lnSpc>
                <a:spcPct val="107000"/>
              </a:lnSpc>
              <a:spcAft>
                <a:spcPts val="800"/>
              </a:spcAft>
            </a:pPr>
            <a:r>
              <a:rPr lang="nl-NL" sz="3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Geef een omschrijving van een vaste   </a:t>
            </a:r>
            <a:br>
              <a:rPr lang="nl-NL" sz="3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3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plant.   Geef 2 voorbeelden.</a:t>
            </a:r>
            <a:br>
              <a:rPr lang="nl-NL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 u="sng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9552" y="2852936"/>
            <a:ext cx="8229600" cy="341248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>
                <a:solidFill>
                  <a:schemeClr val="accent1"/>
                </a:solidFill>
              </a:rPr>
              <a:t>Kruidachtige planten waarvan de bovengrondse delen ieder jaar afsterven, de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nl-NL" dirty="0">
                <a:solidFill>
                  <a:schemeClr val="accent1"/>
                </a:solidFill>
              </a:rPr>
              <a:t>	ondergrondse delen (wortels) leven door.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>
                <a:solidFill>
                  <a:schemeClr val="accent1"/>
                </a:solidFill>
              </a:rPr>
              <a:t>Soms gevoelig voor rotting en bevriezing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>
                <a:solidFill>
                  <a:schemeClr val="accent1"/>
                </a:solidFill>
              </a:rPr>
              <a:t>Vaak gebruikt als tuinplant en snijbloem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73338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25" y="-20638"/>
            <a:ext cx="2771775" cy="363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124325"/>
            <a:ext cx="2740025" cy="272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98738" y="-20638"/>
            <a:ext cx="3629025" cy="271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92812" y="4264785"/>
            <a:ext cx="3551188" cy="2363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79388" y="2852738"/>
            <a:ext cx="8964612" cy="128905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nl-NL" sz="2000" dirty="0"/>
              <a:t>			</a:t>
            </a:r>
            <a:r>
              <a:rPr lang="nl-NL" sz="2000" dirty="0" err="1"/>
              <a:t>Alchemilla</a:t>
            </a:r>
            <a:r>
              <a:rPr lang="nl-NL" sz="2000" dirty="0"/>
              <a:t> (vrouwenmantel)</a:t>
            </a:r>
            <a:br>
              <a:rPr lang="nl-NL" sz="2000" dirty="0"/>
            </a:br>
            <a:br>
              <a:rPr lang="nl-NL" sz="2000" dirty="0"/>
            </a:br>
            <a:r>
              <a:rPr lang="nl-NL" sz="2000" dirty="0" err="1"/>
              <a:t>Aconitum</a:t>
            </a:r>
            <a:r>
              <a:rPr lang="nl-NL" sz="2000" dirty="0"/>
              <a:t> (Monnikskap)</a:t>
            </a:r>
            <a:br>
              <a:rPr lang="nl-NL" sz="2000" dirty="0"/>
            </a:br>
            <a:r>
              <a:rPr lang="nl-NL" sz="2000" dirty="0"/>
              <a:t>						               </a:t>
            </a:r>
            <a:r>
              <a:rPr lang="nl-NL" sz="2000" dirty="0" err="1"/>
              <a:t>Delphinium</a:t>
            </a:r>
            <a:r>
              <a:rPr lang="nl-NL" sz="2000" dirty="0"/>
              <a:t> (Ridderspoor)</a:t>
            </a:r>
            <a:br>
              <a:rPr lang="nl-NL" sz="2000" dirty="0"/>
            </a:br>
            <a:r>
              <a:rPr lang="nl-NL" sz="2000" dirty="0" err="1"/>
              <a:t>Kniphofia</a:t>
            </a:r>
            <a:r>
              <a:rPr lang="nl-NL" sz="2000" dirty="0"/>
              <a:t> (Vuurpijl)          </a:t>
            </a:r>
            <a:r>
              <a:rPr lang="nl-NL" sz="2000" dirty="0" err="1"/>
              <a:t>Achillea</a:t>
            </a:r>
            <a:r>
              <a:rPr lang="nl-NL" sz="2000" dirty="0"/>
              <a:t>		</a:t>
            </a:r>
            <a:r>
              <a:rPr lang="nl-NL" sz="2000" dirty="0" err="1"/>
              <a:t>Solidago</a:t>
            </a:r>
            <a:r>
              <a:rPr lang="nl-NL" sz="2000" dirty="0"/>
              <a:t> (Guldenroede),  Liatris (Prachtkaars)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8EA266F-CA1C-4AD8-8F08-09B9068D9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39752" y="4797152"/>
            <a:ext cx="3097312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1060</TotalTime>
  <Words>725</Words>
  <Application>Microsoft Office PowerPoint</Application>
  <PresentationFormat>Diavoorstelling (4:3)</PresentationFormat>
  <Paragraphs>111</Paragraphs>
  <Slides>29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3" baseType="lpstr">
      <vt:lpstr>Arial</vt:lpstr>
      <vt:lpstr>Calibri</vt:lpstr>
      <vt:lpstr>Wingdings</vt:lpstr>
      <vt:lpstr>Kantoorthema</vt:lpstr>
      <vt:lpstr>Wat wordt bedoeld met botanische kenmerken van planten?</vt:lpstr>
      <vt:lpstr>2. Welke 2-splitsing kun je maken bij de indeling van planten?</vt:lpstr>
      <vt:lpstr>PowerPoint-presentatie</vt:lpstr>
      <vt:lpstr>3. Geef een omschrijving van          eenjarige perk-balkonplant.       Geef 2 voorbeelden</vt:lpstr>
      <vt:lpstr>Zonnebloem                          Leeuwebek   Ageratum                               Spaanse Margriet</vt:lpstr>
      <vt:lpstr>4. Geef een omschrijving van tweejarige perk-balkonplant. Geef 2 voorbeelden </vt:lpstr>
      <vt:lpstr>Vergeet-mij-niet, Judaspenning, Papaver, stokroos, Viool Vingerhoedskruid, Teunisbloem,</vt:lpstr>
      <vt:lpstr>5. Geef een omschrijving van een vaste     plant.   Geef 2 voorbeelden. </vt:lpstr>
      <vt:lpstr>   Alchemilla (vrouwenmantel)  Aconitum (Monnikskap)                      Delphinium (Ridderspoor) Kniphofia (Vuurpijl)          Achillea  Solidago (Guldenroede),  Liatris (Prachtkaars)</vt:lpstr>
      <vt:lpstr>6. Wat zijn wortelstokken?</vt:lpstr>
      <vt:lpstr>7. Voorbeelden van planten met een wortelstok?</vt:lpstr>
      <vt:lpstr>Physalis (lampionplant),      Bergenia (Schoenlappersplant), Convallaria (Lelietje der Dalen),     Equisetum (Schaafstroo)</vt:lpstr>
      <vt:lpstr>PowerPoint-presentatie</vt:lpstr>
      <vt:lpstr>9. Waarom maakt een bol klisters?</vt:lpstr>
      <vt:lpstr>10. Wat zit er in de rokken van een bol?</vt:lpstr>
      <vt:lpstr>11. Voorbeelden van planten met een bol.</vt:lpstr>
      <vt:lpstr>Galanthus (Sneeuwklokje), Narcissus,     Hyacinthus ,             Allium (Sierui) Fritillaria (Keizerskroon),                  Muscari ( blauw druifje),  Tulipa,</vt:lpstr>
      <vt:lpstr>12. Waarom is het beter om na de bloei het blad op de plant af te laten sterven?</vt:lpstr>
      <vt:lpstr>Knolgewas</vt:lpstr>
      <vt:lpstr>14. Wat zit er in de knol?</vt:lpstr>
      <vt:lpstr>PowerPoint-presentatie</vt:lpstr>
      <vt:lpstr>16. Geef de kenmerken van houtige gewassen</vt:lpstr>
      <vt:lpstr>17. In welke 3 groepen kun je houtachtige planten indelen?</vt:lpstr>
      <vt:lpstr>18. Geef een duidelijk kenmerk van een heester / struik.</vt:lpstr>
      <vt:lpstr>PowerPoint-presentatie</vt:lpstr>
      <vt:lpstr>19. Wat is een duidelijk kenmerk van een boom?</vt:lpstr>
      <vt:lpstr>PowerPoint-presentatie</vt:lpstr>
      <vt:lpstr>20. Wat is een kenmerk van een conifeer?</vt:lpstr>
      <vt:lpstr>PowerPoint-presentatie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Botanische kenmerken van planten:</dc:title>
  <dc:creator>Jacintha Westerink</dc:creator>
  <cp:lastModifiedBy>Jacintha Westerink</cp:lastModifiedBy>
  <cp:revision>46</cp:revision>
  <dcterms:created xsi:type="dcterms:W3CDTF">2015-03-08T20:22:52Z</dcterms:created>
  <dcterms:modified xsi:type="dcterms:W3CDTF">2021-09-26T21:32:07Z</dcterms:modified>
</cp:coreProperties>
</file>